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9" r:id="rId2"/>
  </p:sldIdLst>
  <p:sldSz cx="9906000" cy="6858000" type="A4"/>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85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sfarg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4662"/>
  </p:normalViewPr>
  <p:slideViewPr>
    <p:cSldViewPr snapToGrid="0" snapToObjects="1">
      <p:cViewPr varScale="1">
        <p:scale>
          <a:sx n="90" d="100"/>
          <a:sy n="90" d="100"/>
        </p:scale>
        <p:origin x="1464"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FECB2-D56A-F64C-9353-46C98DD24AAB}" type="datetimeFigureOut">
              <a:rPr lang="nb-NO" smtClean="0"/>
              <a:t>04.03.2020</a:t>
            </a:fld>
            <a:endParaRPr lang="nb-NO"/>
          </a:p>
        </p:txBody>
      </p:sp>
      <p:sp>
        <p:nvSpPr>
          <p:cNvPr id="4" name="Plassholder for lysbilde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4009E-57AB-A043-AA08-8F40196C0348}" type="slidenum">
              <a:rPr lang="nb-NO" smtClean="0"/>
              <a:t>‹#›</a:t>
            </a:fld>
            <a:endParaRPr lang="nb-NO"/>
          </a:p>
        </p:txBody>
      </p:sp>
    </p:spTree>
    <p:extLst>
      <p:ext uri="{BB962C8B-B14F-4D97-AF65-F5344CB8AC3E}">
        <p14:creationId xmlns:p14="http://schemas.microsoft.com/office/powerpoint/2010/main" val="397390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tellysbilde">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920F989-8EF9-4949-B3E9-4B952E5B7B0E}"/>
              </a:ext>
            </a:extLst>
          </p:cNvPr>
          <p:cNvSpPr>
            <a:spLocks noGrp="1"/>
          </p:cNvSpPr>
          <p:nvPr>
            <p:ph type="title"/>
          </p:nvPr>
        </p:nvSpPr>
        <p:spPr>
          <a:xfrm>
            <a:off x="471489" y="1082882"/>
            <a:ext cx="5915025" cy="968109"/>
          </a:xfrm>
          <a:prstGeom prst="rect">
            <a:avLst/>
          </a:prstGeom>
        </p:spPr>
        <p:txBody>
          <a:bodyPr vert="horz" lIns="91440" tIns="45720" rIns="91440" bIns="45720" rtlCol="0" anchor="b">
            <a:normAutofit/>
          </a:bodyPr>
          <a:lstStyle/>
          <a:p>
            <a:r>
              <a:rPr lang="nn-NO"/>
              <a:t>Klikk for å redigere tittelstil</a:t>
            </a:r>
            <a:endParaRPr lang="en-US" dirty="0"/>
          </a:p>
        </p:txBody>
      </p:sp>
      <p:sp>
        <p:nvSpPr>
          <p:cNvPr id="7" name="Text Placeholder 2">
            <a:extLst>
              <a:ext uri="{FF2B5EF4-FFF2-40B4-BE49-F238E27FC236}">
                <a16:creationId xmlns:a16="http://schemas.microsoft.com/office/drawing/2014/main" id="{2EB47BEB-5015-B842-BAB4-BE7AEDE3BF07}"/>
              </a:ext>
            </a:extLst>
          </p:cNvPr>
          <p:cNvSpPr>
            <a:spLocks noGrp="1"/>
          </p:cNvSpPr>
          <p:nvPr>
            <p:ph idx="1"/>
          </p:nvPr>
        </p:nvSpPr>
        <p:spPr>
          <a:xfrm>
            <a:off x="471489" y="2309651"/>
            <a:ext cx="8952144" cy="4121630"/>
          </a:xfrm>
          <a:prstGeom prst="rect">
            <a:avLst/>
          </a:prstGeom>
        </p:spPr>
        <p:txBody>
          <a:bodyPr vert="horz" lIns="91440" tIns="45720" rIns="91440" bIns="45720" numCol="2" rtlCol="0">
            <a:normAutofit/>
          </a:bodyPr>
          <a:lstStyle>
            <a:lvl1pPr marL="1714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1pPr>
            <a:lvl2pPr marL="6286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2pPr>
            <a:lvl3pPr marL="10858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3pPr>
            <a:lvl4pPr marL="15430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4pPr>
            <a:lvl5pPr marL="20002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5pPr>
          </a:lstStyle>
          <a:p>
            <a:pPr lvl="0"/>
            <a:r>
              <a:rPr lang="nn-NO"/>
              <a:t>Rediger tekststilar i malen</a:t>
            </a:r>
          </a:p>
          <a:p>
            <a:pPr lvl="1"/>
            <a:r>
              <a:rPr lang="nn-NO"/>
              <a:t>Andre nivå</a:t>
            </a:r>
          </a:p>
          <a:p>
            <a:pPr lvl="2"/>
            <a:r>
              <a:rPr lang="nn-NO"/>
              <a:t>Tredje nivå</a:t>
            </a:r>
          </a:p>
          <a:p>
            <a:pPr lvl="3"/>
            <a:r>
              <a:rPr lang="nn-NO"/>
              <a:t>Fjerde nivå</a:t>
            </a:r>
          </a:p>
          <a:p>
            <a:pPr lvl="4"/>
            <a:r>
              <a:rPr lang="nn-NO"/>
              <a:t>Femte nivå</a:t>
            </a:r>
            <a:endParaRPr lang="en-US" dirty="0"/>
          </a:p>
        </p:txBody>
      </p:sp>
    </p:spTree>
    <p:extLst>
      <p:ext uri="{BB962C8B-B14F-4D97-AF65-F5344CB8AC3E}">
        <p14:creationId xmlns:p14="http://schemas.microsoft.com/office/powerpoint/2010/main" val="329653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tellysbilde">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920F989-8EF9-4949-B3E9-4B952E5B7B0E}"/>
              </a:ext>
            </a:extLst>
          </p:cNvPr>
          <p:cNvSpPr>
            <a:spLocks noGrp="1"/>
          </p:cNvSpPr>
          <p:nvPr>
            <p:ph type="title"/>
          </p:nvPr>
        </p:nvSpPr>
        <p:spPr>
          <a:xfrm>
            <a:off x="471489" y="1082882"/>
            <a:ext cx="5915025" cy="968109"/>
          </a:xfrm>
          <a:prstGeom prst="rect">
            <a:avLst/>
          </a:prstGeom>
        </p:spPr>
        <p:txBody>
          <a:bodyPr vert="horz" lIns="91440" tIns="45720" rIns="91440" bIns="45720" rtlCol="0" anchor="b">
            <a:normAutofit/>
          </a:bodyPr>
          <a:lstStyle/>
          <a:p>
            <a:r>
              <a:rPr lang="nn-NO"/>
              <a:t>Klikk for å redigere tittelstil</a:t>
            </a:r>
            <a:endParaRPr lang="en-US" dirty="0"/>
          </a:p>
        </p:txBody>
      </p:sp>
      <p:sp>
        <p:nvSpPr>
          <p:cNvPr id="7" name="Text Placeholder 2">
            <a:extLst>
              <a:ext uri="{FF2B5EF4-FFF2-40B4-BE49-F238E27FC236}">
                <a16:creationId xmlns:a16="http://schemas.microsoft.com/office/drawing/2014/main" id="{2EB47BEB-5015-B842-BAB4-BE7AEDE3BF07}"/>
              </a:ext>
            </a:extLst>
          </p:cNvPr>
          <p:cNvSpPr>
            <a:spLocks noGrp="1"/>
          </p:cNvSpPr>
          <p:nvPr>
            <p:ph idx="1"/>
          </p:nvPr>
        </p:nvSpPr>
        <p:spPr>
          <a:xfrm>
            <a:off x="471489" y="2309651"/>
            <a:ext cx="8952144" cy="4121630"/>
          </a:xfrm>
          <a:prstGeom prst="rect">
            <a:avLst/>
          </a:prstGeom>
        </p:spPr>
        <p:txBody>
          <a:bodyPr vert="horz" lIns="91440" tIns="45720" rIns="91440" bIns="45720" numCol="2" rtlCol="0">
            <a:normAutofit/>
          </a:bodyPr>
          <a:lstStyle>
            <a:lvl1pPr marL="1714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1pPr>
            <a:lvl2pPr marL="6286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2pPr>
            <a:lvl3pPr marL="10858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3pPr>
            <a:lvl4pPr marL="15430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4pPr>
            <a:lvl5pPr marL="2000250" indent="-171450">
              <a:lnSpc>
                <a:spcPct val="120000"/>
              </a:lnSpc>
              <a:spcAft>
                <a:spcPts val="500"/>
              </a:spcAft>
              <a:buFont typeface="Arial" panose="020B0604020202020204" pitchFamily="34" charset="0"/>
              <a:buChar char="•"/>
              <a:defRPr sz="1000">
                <a:solidFill>
                  <a:schemeClr val="tx1"/>
                </a:solidFill>
                <a:latin typeface="Trebuchet MS" panose="020B0703020202090204" pitchFamily="34" charset="0"/>
              </a:defRPr>
            </a:lvl5pPr>
          </a:lstStyle>
          <a:p>
            <a:pPr lvl="0"/>
            <a:r>
              <a:rPr lang="nn-NO"/>
              <a:t>Rediger tekststilar i malen</a:t>
            </a:r>
          </a:p>
          <a:p>
            <a:pPr lvl="1"/>
            <a:r>
              <a:rPr lang="nn-NO"/>
              <a:t>Andre nivå</a:t>
            </a:r>
          </a:p>
          <a:p>
            <a:pPr lvl="2"/>
            <a:r>
              <a:rPr lang="nn-NO"/>
              <a:t>Tredje nivå</a:t>
            </a:r>
          </a:p>
          <a:p>
            <a:pPr lvl="3"/>
            <a:r>
              <a:rPr lang="nn-NO"/>
              <a:t>Fjerde nivå</a:t>
            </a:r>
          </a:p>
          <a:p>
            <a:pPr lvl="4"/>
            <a:r>
              <a:rPr lang="nn-NO"/>
              <a:t>Femte nivå</a:t>
            </a:r>
            <a:endParaRPr lang="en-US" dirty="0"/>
          </a:p>
        </p:txBody>
      </p:sp>
      <p:sp>
        <p:nvSpPr>
          <p:cNvPr id="4" name="Slide Number Placeholder 5">
            <a:extLst>
              <a:ext uri="{FF2B5EF4-FFF2-40B4-BE49-F238E27FC236}">
                <a16:creationId xmlns:a16="http://schemas.microsoft.com/office/drawing/2014/main" id="{35A2F295-183D-014B-A954-61DAF46EB781}"/>
              </a:ext>
            </a:extLst>
          </p:cNvPr>
          <p:cNvSpPr>
            <a:spLocks noGrp="1"/>
          </p:cNvSpPr>
          <p:nvPr>
            <p:ph type="sldNum" sz="quarter" idx="4"/>
          </p:nvPr>
        </p:nvSpPr>
        <p:spPr>
          <a:xfrm>
            <a:off x="7880583" y="320211"/>
            <a:ext cx="1543050" cy="527403"/>
          </a:xfrm>
          <a:prstGeom prst="rect">
            <a:avLst/>
          </a:prstGeom>
        </p:spPr>
        <p:txBody>
          <a:bodyPr vert="horz" lIns="91440" tIns="45720" rIns="91440" bIns="45720" rtlCol="0" anchor="ctr"/>
          <a:lstStyle>
            <a:lvl1pPr algn="r">
              <a:defRPr sz="1500">
                <a:solidFill>
                  <a:srgbClr val="003050"/>
                </a:solidFill>
                <a:latin typeface="Trebuchet MS" charset="0"/>
                <a:ea typeface="Trebuchet MS" charset="0"/>
                <a:cs typeface="Trebuchet MS" charset="0"/>
              </a:defRPr>
            </a:lvl1pPr>
          </a:lstStyle>
          <a:p>
            <a:fld id="{DEA1F9D1-67BB-5340-8EDA-DECB2854205C}" type="slidenum">
              <a:rPr lang="nb-NO" smtClean="0"/>
              <a:pPr/>
              <a:t>‹#›</a:t>
            </a:fld>
            <a:endParaRPr lang="nb-NO" dirty="0"/>
          </a:p>
        </p:txBody>
      </p:sp>
      <p:sp>
        <p:nvSpPr>
          <p:cNvPr id="5" name="TekstSylinder 4">
            <a:extLst>
              <a:ext uri="{FF2B5EF4-FFF2-40B4-BE49-F238E27FC236}">
                <a16:creationId xmlns:a16="http://schemas.microsoft.com/office/drawing/2014/main" id="{48D774F1-9C47-4741-AF79-6D0C26817FBB}"/>
              </a:ext>
            </a:extLst>
          </p:cNvPr>
          <p:cNvSpPr txBox="1"/>
          <p:nvPr userDrawn="1"/>
        </p:nvSpPr>
        <p:spPr>
          <a:xfrm>
            <a:off x="8297876" y="422329"/>
            <a:ext cx="1125757" cy="323165"/>
          </a:xfrm>
          <a:prstGeom prst="rect">
            <a:avLst/>
          </a:prstGeom>
          <a:noFill/>
        </p:spPr>
        <p:txBody>
          <a:bodyPr wrap="square" rtlCol="0">
            <a:spAutoFit/>
          </a:bodyPr>
          <a:lstStyle/>
          <a:p>
            <a:r>
              <a:rPr lang="nb-NO" sz="1500" dirty="0">
                <a:solidFill>
                  <a:srgbClr val="003050"/>
                </a:solidFill>
                <a:latin typeface="Trebuchet MS" charset="0"/>
                <a:ea typeface="Trebuchet MS" charset="0"/>
                <a:cs typeface="Trebuchet MS" charset="0"/>
              </a:rPr>
              <a:t>Side</a:t>
            </a:r>
          </a:p>
        </p:txBody>
      </p:sp>
    </p:spTree>
    <p:extLst>
      <p:ext uri="{BB962C8B-B14F-4D97-AF65-F5344CB8AC3E}">
        <p14:creationId xmlns:p14="http://schemas.microsoft.com/office/powerpoint/2010/main" val="6978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F920F989-8EF9-4949-B3E9-4B952E5B7B0E}"/>
              </a:ext>
            </a:extLst>
          </p:cNvPr>
          <p:cNvSpPr>
            <a:spLocks noGrp="1"/>
          </p:cNvSpPr>
          <p:nvPr>
            <p:ph type="title"/>
          </p:nvPr>
        </p:nvSpPr>
        <p:spPr>
          <a:xfrm>
            <a:off x="2467304" y="268013"/>
            <a:ext cx="3919210" cy="638242"/>
          </a:xfrm>
          <a:prstGeom prst="rect">
            <a:avLst/>
          </a:prstGeom>
        </p:spPr>
        <p:txBody>
          <a:bodyPr vert="horz" lIns="91440" tIns="45720" rIns="91440" bIns="45720" rtlCol="0" anchor="ctr">
            <a:normAutofit/>
          </a:bodyPr>
          <a:lstStyle>
            <a:lvl1pPr>
              <a:defRPr sz="1000"/>
            </a:lvl1pPr>
          </a:lstStyle>
          <a:p>
            <a:r>
              <a:rPr lang="nn-NO"/>
              <a:t>Klikk for å redigere tittelstil</a:t>
            </a:r>
            <a:endParaRPr lang="en-US" dirty="0"/>
          </a:p>
        </p:txBody>
      </p:sp>
      <p:sp>
        <p:nvSpPr>
          <p:cNvPr id="7" name="Text Placeholder 2">
            <a:extLst>
              <a:ext uri="{FF2B5EF4-FFF2-40B4-BE49-F238E27FC236}">
                <a16:creationId xmlns:a16="http://schemas.microsoft.com/office/drawing/2014/main" id="{2EB47BEB-5015-B842-BAB4-BE7AEDE3BF07}"/>
              </a:ext>
            </a:extLst>
          </p:cNvPr>
          <p:cNvSpPr>
            <a:spLocks noGrp="1"/>
          </p:cNvSpPr>
          <p:nvPr>
            <p:ph idx="1"/>
          </p:nvPr>
        </p:nvSpPr>
        <p:spPr>
          <a:xfrm>
            <a:off x="471489" y="1340847"/>
            <a:ext cx="8952144" cy="5090434"/>
          </a:xfrm>
          <a:prstGeom prst="rect">
            <a:avLst/>
          </a:prstGeom>
        </p:spPr>
        <p:txBody>
          <a:bodyPr vert="horz" lIns="91440" tIns="45720" rIns="91440" bIns="45720" numCol="2" rtlCol="0">
            <a:normAutofit/>
          </a:bodyPr>
          <a:lstStyle>
            <a:lvl1pPr marL="171450" indent="-171450">
              <a:lnSpc>
                <a:spcPct val="120000"/>
              </a:lnSpc>
              <a:spcAft>
                <a:spcPts val="500"/>
              </a:spcAft>
              <a:buFont typeface="Arial" panose="020B0604020202020204" pitchFamily="34" charset="0"/>
              <a:buChar char="•"/>
              <a:defRPr sz="1000">
                <a:latin typeface="Trebuchet MS" panose="020B0703020202090204" pitchFamily="34" charset="0"/>
              </a:defRPr>
            </a:lvl1pPr>
            <a:lvl2pPr marL="628650" indent="-171450">
              <a:lnSpc>
                <a:spcPct val="120000"/>
              </a:lnSpc>
              <a:spcAft>
                <a:spcPts val="500"/>
              </a:spcAft>
              <a:buFont typeface="Arial" panose="020B0604020202020204" pitchFamily="34" charset="0"/>
              <a:buChar char="•"/>
              <a:defRPr sz="1000">
                <a:latin typeface="Trebuchet MS" panose="020B0703020202090204" pitchFamily="34" charset="0"/>
              </a:defRPr>
            </a:lvl2pPr>
            <a:lvl3pPr marL="1085850" indent="-171450">
              <a:lnSpc>
                <a:spcPct val="120000"/>
              </a:lnSpc>
              <a:spcAft>
                <a:spcPts val="500"/>
              </a:spcAft>
              <a:buFont typeface="Arial" panose="020B0604020202020204" pitchFamily="34" charset="0"/>
              <a:buChar char="•"/>
              <a:defRPr sz="1000">
                <a:latin typeface="Trebuchet MS" panose="020B0703020202090204" pitchFamily="34" charset="0"/>
              </a:defRPr>
            </a:lvl3pPr>
            <a:lvl4pPr marL="1543050" indent="-171450">
              <a:lnSpc>
                <a:spcPct val="120000"/>
              </a:lnSpc>
              <a:spcAft>
                <a:spcPts val="500"/>
              </a:spcAft>
              <a:buFont typeface="Arial" panose="020B0604020202020204" pitchFamily="34" charset="0"/>
              <a:buChar char="•"/>
              <a:defRPr sz="1000">
                <a:latin typeface="Trebuchet MS" panose="020B0703020202090204" pitchFamily="34" charset="0"/>
              </a:defRPr>
            </a:lvl4pPr>
            <a:lvl5pPr marL="2000250" indent="-171450">
              <a:lnSpc>
                <a:spcPct val="120000"/>
              </a:lnSpc>
              <a:spcAft>
                <a:spcPts val="500"/>
              </a:spcAft>
              <a:buFont typeface="Arial" panose="020B0604020202020204" pitchFamily="34" charset="0"/>
              <a:buChar char="•"/>
              <a:defRPr sz="1000">
                <a:latin typeface="Trebuchet MS" panose="020B0703020202090204" pitchFamily="34" charset="0"/>
              </a:defRPr>
            </a:lvl5pPr>
          </a:lstStyle>
          <a:p>
            <a:pPr lvl="0"/>
            <a:r>
              <a:rPr lang="nn-NO"/>
              <a:t>Rediger tekststilar i malen</a:t>
            </a:r>
          </a:p>
          <a:p>
            <a:pPr lvl="1"/>
            <a:r>
              <a:rPr lang="nn-NO"/>
              <a:t>Andre nivå</a:t>
            </a:r>
          </a:p>
          <a:p>
            <a:pPr lvl="2"/>
            <a:r>
              <a:rPr lang="nn-NO"/>
              <a:t>Tredje nivå</a:t>
            </a:r>
          </a:p>
          <a:p>
            <a:pPr lvl="3"/>
            <a:r>
              <a:rPr lang="nn-NO"/>
              <a:t>Fjerde nivå</a:t>
            </a:r>
          </a:p>
          <a:p>
            <a:pPr lvl="4"/>
            <a:r>
              <a:rPr lang="nn-NO"/>
              <a:t>Femte nivå</a:t>
            </a:r>
            <a:endParaRPr lang="en-US" dirty="0"/>
          </a:p>
        </p:txBody>
      </p:sp>
      <p:cxnSp>
        <p:nvCxnSpPr>
          <p:cNvPr id="9" name="Rett linje 8">
            <a:extLst>
              <a:ext uri="{FF2B5EF4-FFF2-40B4-BE49-F238E27FC236}">
                <a16:creationId xmlns:a16="http://schemas.microsoft.com/office/drawing/2014/main" id="{5C1389F3-EDE7-434F-A672-EBEA1FA81609}"/>
              </a:ext>
            </a:extLst>
          </p:cNvPr>
          <p:cNvCxnSpPr/>
          <p:nvPr userDrawn="1"/>
        </p:nvCxnSpPr>
        <p:spPr>
          <a:xfrm>
            <a:off x="2364828" y="268012"/>
            <a:ext cx="0" cy="638242"/>
          </a:xfrm>
          <a:prstGeom prst="line">
            <a:avLst/>
          </a:prstGeom>
          <a:ln w="12700">
            <a:solidFill>
              <a:srgbClr val="093857"/>
            </a:solidFill>
          </a:ln>
        </p:spPr>
        <p:style>
          <a:lnRef idx="1">
            <a:schemeClr val="accent1"/>
          </a:lnRef>
          <a:fillRef idx="0">
            <a:schemeClr val="accent1"/>
          </a:fillRef>
          <a:effectRef idx="0">
            <a:schemeClr val="accent1"/>
          </a:effectRef>
          <a:fontRef idx="minor">
            <a:schemeClr val="tx1"/>
          </a:fontRef>
        </p:style>
      </p:cxnSp>
      <p:sp>
        <p:nvSpPr>
          <p:cNvPr id="11" name="Slide Number Placeholder 5">
            <a:extLst>
              <a:ext uri="{FF2B5EF4-FFF2-40B4-BE49-F238E27FC236}">
                <a16:creationId xmlns:a16="http://schemas.microsoft.com/office/drawing/2014/main" id="{0884B568-ABE5-0846-9765-32AB50A8BC25}"/>
              </a:ext>
            </a:extLst>
          </p:cNvPr>
          <p:cNvSpPr>
            <a:spLocks noGrp="1"/>
          </p:cNvSpPr>
          <p:nvPr>
            <p:ph type="sldNum" sz="quarter" idx="4"/>
          </p:nvPr>
        </p:nvSpPr>
        <p:spPr>
          <a:xfrm>
            <a:off x="7880583" y="320211"/>
            <a:ext cx="1543050" cy="527403"/>
          </a:xfrm>
          <a:prstGeom prst="rect">
            <a:avLst/>
          </a:prstGeom>
        </p:spPr>
        <p:txBody>
          <a:bodyPr vert="horz" lIns="91440" tIns="45720" rIns="91440" bIns="45720" rtlCol="0" anchor="ctr"/>
          <a:lstStyle>
            <a:lvl1pPr algn="r">
              <a:defRPr sz="1500">
                <a:solidFill>
                  <a:srgbClr val="003050"/>
                </a:solidFill>
                <a:latin typeface="Trebuchet MS" charset="0"/>
                <a:ea typeface="Trebuchet MS" charset="0"/>
                <a:cs typeface="Trebuchet MS" charset="0"/>
              </a:defRPr>
            </a:lvl1pPr>
          </a:lstStyle>
          <a:p>
            <a:fld id="{DEA1F9D1-67BB-5340-8EDA-DECB2854205C}" type="slidenum">
              <a:rPr lang="nb-NO" smtClean="0"/>
              <a:pPr/>
              <a:t>‹#›</a:t>
            </a:fld>
            <a:endParaRPr lang="nb-NO" dirty="0"/>
          </a:p>
        </p:txBody>
      </p:sp>
      <p:sp>
        <p:nvSpPr>
          <p:cNvPr id="12" name="TekstSylinder 11">
            <a:extLst>
              <a:ext uri="{FF2B5EF4-FFF2-40B4-BE49-F238E27FC236}">
                <a16:creationId xmlns:a16="http://schemas.microsoft.com/office/drawing/2014/main" id="{50761E06-99BD-C448-8785-E637F457C118}"/>
              </a:ext>
            </a:extLst>
          </p:cNvPr>
          <p:cNvSpPr txBox="1"/>
          <p:nvPr userDrawn="1"/>
        </p:nvSpPr>
        <p:spPr>
          <a:xfrm>
            <a:off x="8297876" y="422329"/>
            <a:ext cx="1125757" cy="323165"/>
          </a:xfrm>
          <a:prstGeom prst="rect">
            <a:avLst/>
          </a:prstGeom>
          <a:noFill/>
        </p:spPr>
        <p:txBody>
          <a:bodyPr wrap="square" rtlCol="0">
            <a:spAutoFit/>
          </a:bodyPr>
          <a:lstStyle/>
          <a:p>
            <a:r>
              <a:rPr lang="nb-NO" sz="1500" dirty="0">
                <a:solidFill>
                  <a:srgbClr val="003050"/>
                </a:solidFill>
                <a:latin typeface="Trebuchet MS" charset="0"/>
                <a:ea typeface="Trebuchet MS" charset="0"/>
                <a:cs typeface="Trebuchet MS" charset="0"/>
              </a:rPr>
              <a:t>Side</a:t>
            </a:r>
          </a:p>
        </p:txBody>
      </p:sp>
    </p:spTree>
    <p:extLst>
      <p:ext uri="{BB962C8B-B14F-4D97-AF65-F5344CB8AC3E}">
        <p14:creationId xmlns:p14="http://schemas.microsoft.com/office/powerpoint/2010/main" val="132370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361CCC86-E3D3-994A-885A-8F4409957B0F}"/>
              </a:ext>
            </a:extLst>
          </p:cNvPr>
          <p:cNvSpPr>
            <a:spLocks noGrp="1"/>
          </p:cNvSpPr>
          <p:nvPr>
            <p:ph type="title"/>
          </p:nvPr>
        </p:nvSpPr>
        <p:spPr>
          <a:xfrm>
            <a:off x="471489" y="1082882"/>
            <a:ext cx="5915025" cy="968109"/>
          </a:xfrm>
          <a:prstGeom prst="rect">
            <a:avLst/>
          </a:prstGeom>
        </p:spPr>
        <p:txBody>
          <a:bodyPr vert="horz" lIns="91440" tIns="45720" rIns="91440" bIns="45720" rtlCol="0" anchor="b">
            <a:normAutofit/>
          </a:bodyPr>
          <a:lstStyle/>
          <a:p>
            <a:r>
              <a:rPr lang="nb-NO" dirty="0"/>
              <a:t>Klikk for å redigere tittelstil</a:t>
            </a:r>
            <a:endParaRPr lang="en-US" dirty="0"/>
          </a:p>
        </p:txBody>
      </p:sp>
      <p:pic>
        <p:nvPicPr>
          <p:cNvPr id="12" name="Bilde 11">
            <a:extLst>
              <a:ext uri="{FF2B5EF4-FFF2-40B4-BE49-F238E27FC236}">
                <a16:creationId xmlns:a16="http://schemas.microsoft.com/office/drawing/2014/main" id="{6357DEBA-8D5C-3D48-A585-2C038C7936FF}"/>
              </a:ext>
            </a:extLst>
          </p:cNvPr>
          <p:cNvPicPr>
            <a:picLocks noChangeAspect="1"/>
          </p:cNvPicPr>
          <p:nvPr userDrawn="1"/>
        </p:nvPicPr>
        <p:blipFill>
          <a:blip r:embed="rId5"/>
          <a:stretch>
            <a:fillRect/>
          </a:stretch>
        </p:blipFill>
        <p:spPr>
          <a:xfrm>
            <a:off x="471488" y="376579"/>
            <a:ext cx="381210" cy="552478"/>
          </a:xfrm>
          <a:prstGeom prst="rect">
            <a:avLst/>
          </a:prstGeom>
        </p:spPr>
      </p:pic>
      <p:sp>
        <p:nvSpPr>
          <p:cNvPr id="13" name="TekstSylinder 12">
            <a:extLst>
              <a:ext uri="{FF2B5EF4-FFF2-40B4-BE49-F238E27FC236}">
                <a16:creationId xmlns:a16="http://schemas.microsoft.com/office/drawing/2014/main" id="{53F7B450-4AD4-A948-969D-847F11047EA1}"/>
              </a:ext>
            </a:extLst>
          </p:cNvPr>
          <p:cNvSpPr txBox="1"/>
          <p:nvPr userDrawn="1"/>
        </p:nvSpPr>
        <p:spPr>
          <a:xfrm>
            <a:off x="916198" y="406564"/>
            <a:ext cx="2021840" cy="323165"/>
          </a:xfrm>
          <a:prstGeom prst="rect">
            <a:avLst/>
          </a:prstGeom>
          <a:noFill/>
        </p:spPr>
        <p:txBody>
          <a:bodyPr wrap="square" rtlCol="0">
            <a:spAutoFit/>
          </a:bodyPr>
          <a:lstStyle/>
          <a:p>
            <a:r>
              <a:rPr lang="nb-NO" sz="1500" dirty="0">
                <a:solidFill>
                  <a:srgbClr val="003050"/>
                </a:solidFill>
                <a:latin typeface="Trebuchet MS" charset="0"/>
                <a:ea typeface="Trebuchet MS" charset="0"/>
                <a:cs typeface="Trebuchet MS" charset="0"/>
              </a:rPr>
              <a:t>BTI - verktøy</a:t>
            </a:r>
          </a:p>
        </p:txBody>
      </p:sp>
      <p:sp>
        <p:nvSpPr>
          <p:cNvPr id="18" name="Text Placeholder 2">
            <a:extLst>
              <a:ext uri="{FF2B5EF4-FFF2-40B4-BE49-F238E27FC236}">
                <a16:creationId xmlns:a16="http://schemas.microsoft.com/office/drawing/2014/main" id="{29ECBBCB-9D81-E248-B344-08E97CA77224}"/>
              </a:ext>
            </a:extLst>
          </p:cNvPr>
          <p:cNvSpPr>
            <a:spLocks noGrp="1"/>
          </p:cNvSpPr>
          <p:nvPr>
            <p:ph type="body" idx="1"/>
          </p:nvPr>
        </p:nvSpPr>
        <p:spPr>
          <a:xfrm>
            <a:off x="471489" y="2309651"/>
            <a:ext cx="8952144" cy="4121630"/>
          </a:xfrm>
          <a:prstGeom prst="rect">
            <a:avLst/>
          </a:prstGeom>
        </p:spPr>
        <p:txBody>
          <a:bodyPr vert="horz" lIns="91440" tIns="45720" rIns="91440" bIns="45720" numCol="2"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Tree>
    <p:extLst>
      <p:ext uri="{BB962C8B-B14F-4D97-AF65-F5344CB8AC3E}">
        <p14:creationId xmlns:p14="http://schemas.microsoft.com/office/powerpoint/2010/main" val="150055655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3" r:id="rId3"/>
  </p:sldLayoutIdLst>
  <p:hf hdr="0" ftr="0" dt="0"/>
  <p:txStyles>
    <p:titleStyle>
      <a:lvl1pPr algn="l" defTabSz="914400" rtl="0" eaLnBrk="1" latinLnBrk="0" hangingPunct="1">
        <a:lnSpc>
          <a:spcPct val="90000"/>
        </a:lnSpc>
        <a:spcBef>
          <a:spcPct val="0"/>
        </a:spcBef>
        <a:buNone/>
        <a:defRPr sz="2500" kern="1200">
          <a:solidFill>
            <a:srgbClr val="093857"/>
          </a:solidFill>
          <a:latin typeface="Tw Cen MT" panose="020B0602020104020603" pitchFamily="34" charset="77"/>
          <a:ea typeface="+mj-ea"/>
          <a:cs typeface="+mj-cs"/>
        </a:defRPr>
      </a:lvl1pPr>
    </p:titleStyle>
    <p:bodyStyle>
      <a:lvl1pPr marL="228600" indent="-228600" algn="l" defTabSz="914400" rtl="0" eaLnBrk="1" latinLnBrk="0" hangingPunct="1">
        <a:lnSpc>
          <a:spcPct val="120000"/>
        </a:lnSpc>
        <a:spcBef>
          <a:spcPts val="0"/>
        </a:spcBef>
        <a:spcAft>
          <a:spcPts val="500"/>
        </a:spcAft>
        <a:buFont typeface="Arial" panose="020B0604020202020204" pitchFamily="34" charset="0"/>
        <a:buChar char="•"/>
        <a:defRPr sz="1000" kern="120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120000"/>
        </a:lnSpc>
        <a:spcBef>
          <a:spcPts val="0"/>
        </a:spcBef>
        <a:spcAft>
          <a:spcPts val="500"/>
        </a:spcAft>
        <a:buFont typeface="Arial" panose="020B0604020202020204" pitchFamily="34" charset="0"/>
        <a:buChar char="•"/>
        <a:defRPr sz="1000" kern="1200">
          <a:solidFill>
            <a:schemeClr val="tx1"/>
          </a:solidFill>
          <a:latin typeface="Trebuchet MS" panose="020B0703020202090204" pitchFamily="34" charset="0"/>
          <a:ea typeface="+mn-ea"/>
          <a:cs typeface="+mn-cs"/>
        </a:defRPr>
      </a:lvl2pPr>
      <a:lvl3pPr marL="1143000" indent="-228600" algn="l" defTabSz="914400" rtl="0" eaLnBrk="1" latinLnBrk="0" hangingPunct="1">
        <a:lnSpc>
          <a:spcPct val="120000"/>
        </a:lnSpc>
        <a:spcBef>
          <a:spcPts val="0"/>
        </a:spcBef>
        <a:spcAft>
          <a:spcPts val="500"/>
        </a:spcAft>
        <a:buFont typeface="Arial" panose="020B0604020202020204" pitchFamily="34" charset="0"/>
        <a:buChar char="•"/>
        <a:defRPr sz="1000" kern="1200">
          <a:solidFill>
            <a:schemeClr val="tx1"/>
          </a:solidFill>
          <a:latin typeface="Trebuchet MS" panose="020B0703020202090204" pitchFamily="34" charset="0"/>
          <a:ea typeface="+mn-ea"/>
          <a:cs typeface="+mn-cs"/>
        </a:defRPr>
      </a:lvl3pPr>
      <a:lvl4pPr marL="1600200" indent="-228600" algn="l" defTabSz="914400" rtl="0" eaLnBrk="1" latinLnBrk="0" hangingPunct="1">
        <a:lnSpc>
          <a:spcPct val="120000"/>
        </a:lnSpc>
        <a:spcBef>
          <a:spcPts val="0"/>
        </a:spcBef>
        <a:spcAft>
          <a:spcPts val="500"/>
        </a:spcAft>
        <a:buFont typeface="Arial" panose="020B0604020202020204" pitchFamily="34" charset="0"/>
        <a:buChar char="•"/>
        <a:defRPr sz="1000" kern="1200">
          <a:solidFill>
            <a:schemeClr val="tx1"/>
          </a:solidFill>
          <a:latin typeface="Trebuchet MS" panose="020B0703020202090204" pitchFamily="34" charset="0"/>
          <a:ea typeface="+mn-ea"/>
          <a:cs typeface="+mn-cs"/>
        </a:defRPr>
      </a:lvl4pPr>
      <a:lvl5pPr marL="2057400" indent="-228600" algn="l" defTabSz="914400" rtl="0" eaLnBrk="1" latinLnBrk="0" hangingPunct="1">
        <a:lnSpc>
          <a:spcPct val="120000"/>
        </a:lnSpc>
        <a:spcBef>
          <a:spcPts val="0"/>
        </a:spcBef>
        <a:spcAft>
          <a:spcPts val="500"/>
        </a:spcAft>
        <a:buFont typeface="Arial" panose="020B0604020202020204" pitchFamily="34" charset="0"/>
        <a:buChar char="•"/>
        <a:defRPr sz="1000" kern="1200">
          <a:solidFill>
            <a:schemeClr val="tx1"/>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0DC82698-A1C4-BC42-80D1-467FCBEB21BD}"/>
              </a:ext>
            </a:extLst>
          </p:cNvPr>
          <p:cNvSpPr>
            <a:spLocks noGrp="1"/>
          </p:cNvSpPr>
          <p:nvPr>
            <p:ph type="title"/>
          </p:nvPr>
        </p:nvSpPr>
        <p:spPr>
          <a:xfrm>
            <a:off x="471489" y="956733"/>
            <a:ext cx="9016155" cy="858990"/>
          </a:xfrm>
        </p:spPr>
        <p:txBody>
          <a:bodyPr/>
          <a:lstStyle/>
          <a:p>
            <a:r>
              <a:rPr lang="nb-NO" dirty="0"/>
              <a:t>Innsats i BTI – </a:t>
            </a:r>
            <a:r>
              <a:rPr lang="nb-NO" dirty="0" smtClean="0"/>
              <a:t>Kartlegging ved helsestasjon/</a:t>
            </a:r>
            <a:r>
              <a:rPr lang="nb-NO" dirty="0" err="1" smtClean="0"/>
              <a:t>skulehelsetenesta</a:t>
            </a:r>
            <a:endParaRPr lang="nb-NO" dirty="0"/>
          </a:p>
        </p:txBody>
      </p:sp>
      <p:graphicFrame>
        <p:nvGraphicFramePr>
          <p:cNvPr id="2" name="Plasshaldar for innhald 1">
            <a:extLst>
              <a:ext uri="{FF2B5EF4-FFF2-40B4-BE49-F238E27FC236}">
                <a16:creationId xmlns:a16="http://schemas.microsoft.com/office/drawing/2014/main" id="{8F8E40DD-7F19-41E9-96A2-BA197BE426ED}"/>
              </a:ext>
            </a:extLst>
          </p:cNvPr>
          <p:cNvGraphicFramePr>
            <a:graphicFrameLocks noGrp="1"/>
          </p:cNvGraphicFramePr>
          <p:nvPr>
            <p:ph idx="1"/>
            <p:extLst>
              <p:ext uri="{D42A27DB-BD31-4B8C-83A1-F6EECF244321}">
                <p14:modId xmlns:p14="http://schemas.microsoft.com/office/powerpoint/2010/main" val="2915128538"/>
              </p:ext>
            </p:extLst>
          </p:nvPr>
        </p:nvGraphicFramePr>
        <p:xfrm>
          <a:off x="483325" y="1907252"/>
          <a:ext cx="9004319" cy="5247920"/>
        </p:xfrm>
        <a:graphic>
          <a:graphicData uri="http://schemas.openxmlformats.org/drawingml/2006/table">
            <a:tbl>
              <a:tblPr firstRow="1" firstCol="1" bandRow="1">
                <a:tableStyleId>{2D5ABB26-0587-4C30-8999-92F81FD0307C}</a:tableStyleId>
              </a:tblPr>
              <a:tblGrid>
                <a:gridCol w="4496241">
                  <a:extLst>
                    <a:ext uri="{9D8B030D-6E8A-4147-A177-3AD203B41FA5}">
                      <a16:colId xmlns:a16="http://schemas.microsoft.com/office/drawing/2014/main" val="68534292"/>
                    </a:ext>
                  </a:extLst>
                </a:gridCol>
                <a:gridCol w="4508078">
                  <a:extLst>
                    <a:ext uri="{9D8B030D-6E8A-4147-A177-3AD203B41FA5}">
                      <a16:colId xmlns:a16="http://schemas.microsoft.com/office/drawing/2014/main" val="2095326009"/>
                    </a:ext>
                  </a:extLst>
                </a:gridCol>
              </a:tblGrid>
              <a:tr h="211542">
                <a:tc>
                  <a:txBody>
                    <a:bodyPr/>
                    <a:lstStyle/>
                    <a:p>
                      <a:pPr>
                        <a:lnSpc>
                          <a:spcPct val="107000"/>
                        </a:lnSpc>
                        <a:spcAft>
                          <a:spcPts val="0"/>
                        </a:spcAft>
                      </a:pPr>
                      <a:r>
                        <a:rPr lang="nn-NO" sz="900" b="1" dirty="0">
                          <a:solidFill>
                            <a:schemeClr val="accent1">
                              <a:lumMod val="50000"/>
                            </a:schemeClr>
                          </a:solidFill>
                          <a:effectLst/>
                          <a:latin typeface="Trebuchet MS" panose="020B0603020202020204" pitchFamily="34" charset="0"/>
                        </a:rPr>
                        <a:t>NAMN PÅ TILTAKET</a:t>
                      </a:r>
                      <a:r>
                        <a:rPr lang="nn-NO" sz="900" b="1" dirty="0" smtClean="0">
                          <a:solidFill>
                            <a:schemeClr val="accent1">
                              <a:lumMod val="50000"/>
                            </a:schemeClr>
                          </a:solidFill>
                          <a:effectLst/>
                          <a:latin typeface="Trebuchet MS" panose="020B0603020202020204" pitchFamily="34" charset="0"/>
                        </a:rPr>
                        <a:t>: </a:t>
                      </a:r>
                      <a:r>
                        <a:rPr lang="nn-NO" sz="900" b="0" dirty="0" smtClean="0">
                          <a:solidFill>
                            <a:schemeClr val="accent1">
                              <a:lumMod val="50000"/>
                            </a:schemeClr>
                          </a:solidFill>
                          <a:effectLst/>
                          <a:latin typeface="Trebuchet MS" panose="020B0603020202020204" pitchFamily="34" charset="0"/>
                        </a:rPr>
                        <a:t>Kartlegging av barn og unge</a:t>
                      </a:r>
                      <a:endParaRPr lang="nn-NO" sz="900" b="0" dirty="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355" marR="683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ct val="107000"/>
                        </a:lnSpc>
                        <a:spcAft>
                          <a:spcPts val="0"/>
                        </a:spcAft>
                      </a:pPr>
                      <a:r>
                        <a:rPr lang="nn-NO" sz="900" b="1" dirty="0">
                          <a:solidFill>
                            <a:schemeClr val="accent1">
                              <a:lumMod val="50000"/>
                            </a:schemeClr>
                          </a:solidFill>
                          <a:effectLst/>
                          <a:latin typeface="Trebuchet MS" panose="020B0603020202020204" pitchFamily="34" charset="0"/>
                        </a:rPr>
                        <a:t>GJELD </a:t>
                      </a:r>
                      <a:r>
                        <a:rPr lang="nn-NO" sz="900" dirty="0">
                          <a:solidFill>
                            <a:schemeClr val="accent1">
                              <a:lumMod val="50000"/>
                            </a:schemeClr>
                          </a:solidFill>
                          <a:effectLst/>
                          <a:latin typeface="Trebuchet MS" panose="020B0603020202020204" pitchFamily="34" charset="0"/>
                        </a:rPr>
                        <a:t>NIVÅ: </a:t>
                      </a:r>
                      <a:r>
                        <a:rPr lang="nn-NO" sz="900" dirty="0" smtClean="0">
                          <a:solidFill>
                            <a:schemeClr val="accent1">
                              <a:lumMod val="50000"/>
                            </a:schemeClr>
                          </a:solidFill>
                          <a:effectLst/>
                          <a:latin typeface="Trebuchet MS" panose="020B0603020202020204" pitchFamily="34" charset="0"/>
                        </a:rPr>
                        <a:t>2</a:t>
                      </a:r>
                      <a:endParaRPr lang="nn-NO" sz="900" dirty="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355" marR="683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7380755"/>
                  </a:ext>
                </a:extLst>
              </a:tr>
              <a:tr h="157990">
                <a:tc>
                  <a:txBody>
                    <a:bodyPr/>
                    <a:lstStyle/>
                    <a:p>
                      <a:pPr>
                        <a:lnSpc>
                          <a:spcPct val="107000"/>
                        </a:lnSpc>
                        <a:spcAft>
                          <a:spcPts val="0"/>
                        </a:spcAft>
                      </a:pPr>
                      <a:r>
                        <a:rPr lang="nn-NO" sz="900" b="1" dirty="0">
                          <a:solidFill>
                            <a:schemeClr val="accent1">
                              <a:lumMod val="50000"/>
                            </a:schemeClr>
                          </a:solidFill>
                          <a:effectLst/>
                          <a:latin typeface="Trebuchet MS" panose="020B0603020202020204" pitchFamily="34" charset="0"/>
                        </a:rPr>
                        <a:t>Aktuell aldersgruppe</a:t>
                      </a:r>
                      <a:r>
                        <a:rPr lang="nn-NO" sz="900" dirty="0" smtClean="0">
                          <a:solidFill>
                            <a:schemeClr val="accent1">
                              <a:lumMod val="50000"/>
                            </a:schemeClr>
                          </a:solidFill>
                          <a:effectLst/>
                          <a:latin typeface="Trebuchet MS" panose="020B0603020202020204" pitchFamily="34" charset="0"/>
                        </a:rPr>
                        <a:t>: 0 år - ut ungdomsskulen</a:t>
                      </a:r>
                      <a:endParaRPr lang="nn-NO" sz="900" dirty="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355" marR="683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nn-NO" sz="900" dirty="0">
                          <a:solidFill>
                            <a:schemeClr val="accent1">
                              <a:lumMod val="50000"/>
                            </a:schemeClr>
                          </a:solidFill>
                          <a:effectLst/>
                          <a:latin typeface="Trebuchet MS" panose="020B0603020202020204" pitchFamily="34" charset="0"/>
                        </a:rPr>
                        <a:t> </a:t>
                      </a:r>
                      <a:r>
                        <a:rPr lang="nn-NO" sz="900" b="1" dirty="0" smtClean="0">
                          <a:solidFill>
                            <a:schemeClr val="accent1">
                              <a:lumMod val="50000"/>
                            </a:schemeClr>
                          </a:solidFill>
                          <a:effectLst/>
                          <a:latin typeface="Trebuchet MS" panose="020B0603020202020204" pitchFamily="34" charset="0"/>
                        </a:rPr>
                        <a:t>Gjeld</a:t>
                      </a:r>
                      <a:r>
                        <a:rPr lang="nn-NO" sz="900" dirty="0" smtClean="0">
                          <a:solidFill>
                            <a:schemeClr val="accent1">
                              <a:lumMod val="50000"/>
                            </a:schemeClr>
                          </a:solidFill>
                          <a:effectLst/>
                          <a:latin typeface="Trebuchet MS" panose="020B0603020202020204" pitchFamily="34" charset="0"/>
                        </a:rPr>
                        <a:t>: helsestasjon 0-5 år og skulehelsetenesta</a:t>
                      </a:r>
                      <a:endParaRPr lang="nn-NO" sz="900" dirty="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355" marR="683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8168020"/>
                  </a:ext>
                </a:extLst>
              </a:tr>
              <a:tr h="475430">
                <a:tc>
                  <a:txBody>
                    <a:bodyPr/>
                    <a:lstStyle/>
                    <a:p>
                      <a:pPr>
                        <a:lnSpc>
                          <a:spcPct val="107000"/>
                        </a:lnSpc>
                        <a:spcAft>
                          <a:spcPts val="0"/>
                        </a:spcAft>
                      </a:pPr>
                      <a:r>
                        <a:rPr lang="nn-NO" sz="900" b="1" dirty="0" smtClean="0">
                          <a:solidFill>
                            <a:schemeClr val="accent1">
                              <a:lumMod val="50000"/>
                            </a:schemeClr>
                          </a:solidFill>
                          <a:effectLst/>
                          <a:latin typeface="Trebuchet MS" panose="020B0603020202020204" pitchFamily="34" charset="0"/>
                        </a:rPr>
                        <a:t>Omfang:</a:t>
                      </a:r>
                    </a:p>
                    <a:p>
                      <a:pPr>
                        <a:lnSpc>
                          <a:spcPct val="107000"/>
                        </a:lnSpc>
                        <a:spcAft>
                          <a:spcPts val="0"/>
                        </a:spcAft>
                      </a:pPr>
                      <a:r>
                        <a:rPr lang="nn-NO" sz="900" dirty="0" smtClean="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rPr>
                        <a:t>Individuelt, etter behov</a:t>
                      </a:r>
                      <a:endParaRPr lang="nn-NO" sz="900" dirty="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355" marR="683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nn-NO" sz="900" b="1" dirty="0">
                          <a:solidFill>
                            <a:schemeClr val="accent1">
                              <a:lumMod val="50000"/>
                            </a:schemeClr>
                          </a:solidFill>
                          <a:effectLst/>
                          <a:latin typeface="Trebuchet MS" panose="020B0603020202020204" pitchFamily="34" charset="0"/>
                        </a:rPr>
                        <a:t>Kontaktperson i tenesta</a:t>
                      </a:r>
                      <a:r>
                        <a:rPr lang="nn-NO" sz="900" dirty="0">
                          <a:solidFill>
                            <a:schemeClr val="accent1">
                              <a:lumMod val="50000"/>
                            </a:schemeClr>
                          </a:solidFill>
                          <a:effectLst/>
                          <a:latin typeface="Trebuchet MS" panose="020B0603020202020204" pitchFamily="34" charset="0"/>
                        </a:rPr>
                        <a:t>: </a:t>
                      </a:r>
                      <a:r>
                        <a:rPr lang="nn-NO" sz="900" dirty="0" smtClean="0">
                          <a:solidFill>
                            <a:schemeClr val="accent1">
                              <a:lumMod val="50000"/>
                            </a:schemeClr>
                          </a:solidFill>
                          <a:effectLst/>
                          <a:latin typeface="Trebuchet MS" panose="020B0603020202020204" pitchFamily="34" charset="0"/>
                        </a:rPr>
                        <a:t>Grethe Natås, leiande helsesøster eller helsesøster ved aktuell skule</a:t>
                      </a:r>
                    </a:p>
                    <a:p>
                      <a:pPr>
                        <a:lnSpc>
                          <a:spcPct val="107000"/>
                        </a:lnSpc>
                        <a:spcAft>
                          <a:spcPts val="0"/>
                        </a:spcAft>
                      </a:pPr>
                      <a:r>
                        <a:rPr lang="nn-NO" sz="900" b="1" dirty="0" smtClean="0">
                          <a:solidFill>
                            <a:schemeClr val="accent1">
                              <a:lumMod val="50000"/>
                            </a:schemeClr>
                          </a:solidFill>
                          <a:effectLst/>
                          <a:latin typeface="Trebuchet MS" panose="020B0603020202020204" pitchFamily="34" charset="0"/>
                        </a:rPr>
                        <a:t>Telefon</a:t>
                      </a:r>
                      <a:r>
                        <a:rPr lang="nn-NO" sz="900" dirty="0" smtClean="0">
                          <a:solidFill>
                            <a:schemeClr val="accent1">
                              <a:lumMod val="50000"/>
                            </a:schemeClr>
                          </a:solidFill>
                          <a:effectLst/>
                          <a:latin typeface="Trebuchet MS" panose="020B0603020202020204" pitchFamily="34" charset="0"/>
                        </a:rPr>
                        <a:t>: 53748120</a:t>
                      </a:r>
                    </a:p>
                    <a:p>
                      <a:pPr>
                        <a:lnSpc>
                          <a:spcPct val="107000"/>
                        </a:lnSpc>
                        <a:spcAft>
                          <a:spcPts val="0"/>
                        </a:spcAft>
                      </a:pPr>
                      <a:r>
                        <a:rPr lang="nn-NO" sz="900" b="1" dirty="0" err="1" smtClean="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rPr>
                        <a:t>e.post</a:t>
                      </a:r>
                      <a:r>
                        <a:rPr lang="nn-NO" sz="900" b="1" dirty="0" smtClean="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rPr>
                        <a:t>:</a:t>
                      </a:r>
                      <a:r>
                        <a:rPr lang="nn-NO" sz="900" dirty="0" smtClean="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rPr>
                        <a:t> grethe.natas@sveio.kommune.no</a:t>
                      </a:r>
                      <a:endParaRPr lang="nn-NO" sz="900" dirty="0">
                        <a:solidFill>
                          <a:schemeClr val="accent1">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355" marR="683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5906897"/>
                  </a:ext>
                </a:extLst>
              </a:tr>
              <a:tr h="3492642">
                <a:tc gridSpan="2">
                  <a:txBody>
                    <a:bodyPr/>
                    <a:lstStyle/>
                    <a:p>
                      <a:pPr>
                        <a:lnSpc>
                          <a:spcPct val="107000"/>
                        </a:lnSpc>
                        <a:spcAft>
                          <a:spcPts val="0"/>
                        </a:spcAft>
                      </a:pPr>
                      <a:r>
                        <a:rPr lang="nn-NO" sz="900" b="1" dirty="0">
                          <a:solidFill>
                            <a:schemeClr val="accent1">
                              <a:lumMod val="50000"/>
                            </a:schemeClr>
                          </a:solidFill>
                          <a:effectLst/>
                          <a:latin typeface="Trebuchet MS" panose="020B0603020202020204" pitchFamily="34" charset="0"/>
                        </a:rPr>
                        <a:t>Omtale av tiltaket: </a:t>
                      </a:r>
                      <a:endParaRPr lang="nn-NO" sz="900" b="1" dirty="0" smtClean="0">
                        <a:solidFill>
                          <a:schemeClr val="accent1">
                            <a:lumMod val="50000"/>
                          </a:schemeClr>
                        </a:solidFill>
                        <a:effectLst/>
                        <a:latin typeface="Trebuchet MS" panose="020B0603020202020204" pitchFamily="34" charset="0"/>
                      </a:endParaRPr>
                    </a:p>
                    <a:p>
                      <a:pPr>
                        <a:lnSpc>
                          <a:spcPct val="107000"/>
                        </a:lnSpc>
                        <a:spcAft>
                          <a:spcPts val="0"/>
                        </a:spcAft>
                      </a:pPr>
                      <a:r>
                        <a:rPr lang="nn-NO" sz="900" dirty="0" smtClean="0">
                          <a:solidFill>
                            <a:schemeClr val="accent1">
                              <a:lumMod val="50000"/>
                            </a:schemeClr>
                          </a:solidFill>
                          <a:effectLst/>
                          <a:latin typeface="Trebuchet MS" panose="020B0603020202020204" pitchFamily="34" charset="0"/>
                        </a:rPr>
                        <a:t>I Sveio har helsestasjonen oppfølging av barn og unge frå 0 år til ut ungdomsskulen. Når dei startar på vidaregåande skuler så overtar som regel helsesøster som er på den aktuelle skulen oppfølginga av elevane. </a:t>
                      </a: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r>
                        <a:rPr lang="nn-NO" sz="1000" b="0" i="0" u="none" strike="noStrike" kern="1200" baseline="0" dirty="0" smtClean="0">
                          <a:solidFill>
                            <a:srgbClr val="002060"/>
                          </a:solidFill>
                          <a:latin typeface="+mn-lt"/>
                          <a:ea typeface="+mn-ea"/>
                          <a:cs typeface="+mn-cs"/>
                        </a:rPr>
                        <a:t>Helsestasjon og skulehelseteneste kartlegger gjennom observasjon, samtaler, anamnese og ulike verktøy. Det vert deretter gjort ei vurdering på kva ein tenkjer kan vera nyttig å gjera vidare. </a:t>
                      </a:r>
                    </a:p>
                    <a:p>
                      <a:r>
                        <a:rPr lang="nn-NO" sz="1000" b="0" i="0" u="none" strike="noStrike" kern="1200" baseline="0" dirty="0" smtClean="0">
                          <a:solidFill>
                            <a:srgbClr val="002060"/>
                          </a:solidFill>
                          <a:latin typeface="+mn-lt"/>
                          <a:ea typeface="+mn-ea"/>
                          <a:cs typeface="+mn-cs"/>
                        </a:rPr>
                        <a:t>Kartlegginga kan vere målretta, på grunnlag av opplysningar frå samarbeidspartar, familien eller andre. Me kartlegger ressursar så vel som utfordringar, og innhentar informasjon frå både brukar og nettverk. </a:t>
                      </a:r>
                    </a:p>
                    <a:p>
                      <a:pPr marL="171450" indent="-171450">
                        <a:buFont typeface="Arial" panose="020B0604020202020204" pitchFamily="34" charset="0"/>
                        <a:buChar char="•"/>
                      </a:pPr>
                      <a:r>
                        <a:rPr lang="nn-NO" sz="1000" b="0" i="0" u="none" strike="noStrike" kern="1200" baseline="0" dirty="0" smtClean="0">
                          <a:solidFill>
                            <a:srgbClr val="002060"/>
                          </a:solidFill>
                          <a:latin typeface="+mn-lt"/>
                          <a:ea typeface="+mn-ea"/>
                          <a:cs typeface="+mn-cs"/>
                        </a:rPr>
                        <a:t>Me nyttar ulike verktøy til undersøking av sansar, som t.d. </a:t>
                      </a:r>
                      <a:r>
                        <a:rPr lang="nn-NO" sz="1000" b="0" i="0" u="none" strike="noStrike" kern="1200" baseline="0" dirty="0" smtClean="0">
                          <a:solidFill>
                            <a:srgbClr val="002060"/>
                          </a:solidFill>
                          <a:latin typeface="+mn-lt"/>
                          <a:ea typeface="+mn-ea"/>
                          <a:cs typeface="+mn-cs"/>
                        </a:rPr>
                        <a:t>BOEL (hørsel </a:t>
                      </a:r>
                      <a:r>
                        <a:rPr lang="nn-NO" sz="1000" b="0" i="0" u="none" strike="noStrike" kern="1200" baseline="0" dirty="0" smtClean="0">
                          <a:solidFill>
                            <a:srgbClr val="002060"/>
                          </a:solidFill>
                          <a:latin typeface="+mn-lt"/>
                          <a:ea typeface="+mn-ea"/>
                          <a:cs typeface="+mn-cs"/>
                        </a:rPr>
                        <a:t>test av små barn) audiometri (hørsel), Lea-tavle (syn), TNO samsynstest, Språk </a:t>
                      </a:r>
                      <a:r>
                        <a:rPr lang="nn-NO" sz="1000" b="0" i="0" u="none" strike="noStrike" kern="1200" baseline="0" dirty="0" smtClean="0">
                          <a:solidFill>
                            <a:srgbClr val="002060"/>
                          </a:solidFill>
                          <a:latin typeface="+mn-lt"/>
                          <a:ea typeface="+mn-ea"/>
                          <a:cs typeface="+mn-cs"/>
                        </a:rPr>
                        <a:t>4, 4-fotmodellen </a:t>
                      </a:r>
                      <a:r>
                        <a:rPr lang="nn-NO" sz="1000" b="0" i="0" u="none" strike="noStrike" kern="1200" baseline="0" dirty="0" smtClean="0">
                          <a:solidFill>
                            <a:srgbClr val="002060"/>
                          </a:solidFill>
                          <a:latin typeface="+mn-lt"/>
                          <a:ea typeface="+mn-ea"/>
                          <a:cs typeface="+mn-cs"/>
                        </a:rPr>
                        <a:t>og Sats 2 (språk, 2 år).  Helsestasjonslegen kan </a:t>
                      </a:r>
                      <a:r>
                        <a:rPr lang="nn-NO" sz="1000" b="0" i="0" u="none" strike="noStrike" kern="1200" baseline="0" dirty="0" err="1" smtClean="0">
                          <a:solidFill>
                            <a:srgbClr val="002060"/>
                          </a:solidFill>
                          <a:latin typeface="+mn-lt"/>
                          <a:ea typeface="+mn-ea"/>
                          <a:cs typeface="+mn-cs"/>
                        </a:rPr>
                        <a:t>henvisa</a:t>
                      </a:r>
                      <a:r>
                        <a:rPr lang="nn-NO" sz="1000" b="0" i="0" u="none" strike="noStrike" kern="1200" baseline="0" dirty="0" smtClean="0">
                          <a:solidFill>
                            <a:srgbClr val="002060"/>
                          </a:solidFill>
                          <a:latin typeface="+mn-lt"/>
                          <a:ea typeface="+mn-ea"/>
                          <a:cs typeface="+mn-cs"/>
                        </a:rPr>
                        <a:t> barn og unge vidare til øyelege, ØNH lege og barnepol.</a:t>
                      </a:r>
                    </a:p>
                    <a:p>
                      <a:pPr marL="171450" indent="-171450">
                        <a:buFont typeface="Arial" panose="020B0604020202020204" pitchFamily="34" charset="0"/>
                        <a:buChar char="•"/>
                      </a:pPr>
                      <a:r>
                        <a:rPr lang="nb-NO" sz="1000" b="0" i="0" u="none" strike="noStrike" kern="1200" baseline="0" dirty="0" smtClean="0">
                          <a:solidFill>
                            <a:srgbClr val="002060"/>
                          </a:solidFill>
                          <a:latin typeface="+mn-lt"/>
                          <a:ea typeface="+mn-ea"/>
                          <a:cs typeface="+mn-cs"/>
                        </a:rPr>
                        <a:t>Me kan også kartlegge/avdekke depresjon i svangerskap/barseltid, rus eller vold. Edinburgh postnatal depresjonsskår (EPDS) er </a:t>
                      </a:r>
                      <a:r>
                        <a:rPr lang="nn-NO" sz="1000" b="0" i="0" u="none" strike="noStrike" kern="1200" baseline="0" noProof="0" dirty="0" smtClean="0">
                          <a:solidFill>
                            <a:srgbClr val="002060"/>
                          </a:solidFill>
                          <a:latin typeface="+mn-lt"/>
                          <a:ea typeface="+mn-ea"/>
                          <a:cs typeface="+mn-cs"/>
                        </a:rPr>
                        <a:t>eit</a:t>
                      </a:r>
                      <a:r>
                        <a:rPr lang="nb-NO" sz="1000" b="0" i="0" u="none" strike="noStrike" kern="1200" baseline="0" dirty="0" smtClean="0">
                          <a:solidFill>
                            <a:srgbClr val="002060"/>
                          </a:solidFill>
                          <a:latin typeface="+mn-lt"/>
                          <a:ea typeface="+mn-ea"/>
                          <a:cs typeface="+mn-cs"/>
                        </a:rPr>
                        <a:t> spørreskjema som vert nytta for å oppdage pasienter med depresjon i svangerskapet eller etter fødsel. Jordmor eller helsesøster utfører testen. Skåren gjev grunnlag for vurdering i.h.t behovet for utgreiing og evt. behandling. Me henviser då til  psykiatrisk sjukepleier for oppfølging eller  til fastlegen for utredning/oppfølging.	</a:t>
                      </a:r>
                    </a:p>
                    <a:p>
                      <a:pPr marL="171450" indent="-171450">
                        <a:buFont typeface="Arial" panose="020B0604020202020204" pitchFamily="34" charset="0"/>
                        <a:buChar char="•"/>
                      </a:pPr>
                      <a:endParaRPr lang="nb-NO" sz="1000" b="0" i="0" u="none" strike="noStrike" kern="1200" baseline="0" dirty="0" smtClean="0">
                        <a:solidFill>
                          <a:srgbClr val="002060"/>
                        </a:solidFill>
                        <a:latin typeface="+mn-lt"/>
                        <a:ea typeface="+mn-ea"/>
                        <a:cs typeface="+mn-cs"/>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smtClean="0">
                        <a:solidFill>
                          <a:schemeClr val="accent1">
                            <a:lumMod val="50000"/>
                          </a:schemeClr>
                        </a:solidFill>
                        <a:effectLst/>
                        <a:latin typeface="Trebuchet MS" panose="020B0603020202020204" pitchFamily="34" charset="0"/>
                      </a:endParaRPr>
                    </a:p>
                    <a:p>
                      <a:pPr>
                        <a:lnSpc>
                          <a:spcPct val="107000"/>
                        </a:lnSpc>
                        <a:spcAft>
                          <a:spcPts val="0"/>
                        </a:spcAft>
                      </a:pPr>
                      <a:endParaRPr lang="nn-NO" sz="900" dirty="0">
                        <a:solidFill>
                          <a:schemeClr val="accent1">
                            <a:lumMod val="50000"/>
                          </a:schemeClr>
                        </a:solidFill>
                        <a:effectLst/>
                        <a:latin typeface="Trebuchet MS" panose="020B0603020202020204" pitchFamily="34" charset="0"/>
                      </a:endParaRPr>
                    </a:p>
                  </a:txBody>
                  <a:tcPr marL="68355" marR="6835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n-NO"/>
                    </a:p>
                  </a:txBody>
                  <a:tcPr/>
                </a:tc>
                <a:extLst>
                  <a:ext uri="{0D108BD9-81ED-4DB2-BD59-A6C34878D82A}">
                    <a16:rowId xmlns:a16="http://schemas.microsoft.com/office/drawing/2014/main" val="73472806"/>
                  </a:ext>
                </a:extLst>
              </a:tr>
            </a:tbl>
          </a:graphicData>
        </a:graphic>
      </p:graphicFrame>
      <p:sp>
        <p:nvSpPr>
          <p:cNvPr id="6" name="Plassholder for lysbildenummer 5">
            <a:extLst>
              <a:ext uri="{FF2B5EF4-FFF2-40B4-BE49-F238E27FC236}">
                <a16:creationId xmlns:a16="http://schemas.microsoft.com/office/drawing/2014/main" id="{5B4D995D-695D-8B41-8FE9-94D9E93DD0FB}"/>
              </a:ext>
            </a:extLst>
          </p:cNvPr>
          <p:cNvSpPr>
            <a:spLocks noGrp="1"/>
          </p:cNvSpPr>
          <p:nvPr>
            <p:ph type="sldNum" sz="quarter" idx="4"/>
          </p:nvPr>
        </p:nvSpPr>
        <p:spPr/>
        <p:txBody>
          <a:bodyPr/>
          <a:lstStyle/>
          <a:p>
            <a:fld id="{DEA1F9D1-67BB-5340-8EDA-DECB2854205C}" type="slidenum">
              <a:rPr lang="nb-NO" smtClean="0"/>
              <a:pPr/>
              <a:t>1</a:t>
            </a:fld>
            <a:endParaRPr lang="nb-NO" dirty="0"/>
          </a:p>
        </p:txBody>
      </p:sp>
    </p:spTree>
    <p:extLst>
      <p:ext uri="{BB962C8B-B14F-4D97-AF65-F5344CB8AC3E}">
        <p14:creationId xmlns:p14="http://schemas.microsoft.com/office/powerpoint/2010/main" val="340082991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TI Liggende mal" id="{9FAEF6F7-882E-AD47-9A88-04CEE0288DFF}" vid="{AB9927B5-7497-614E-87F0-00FF7468430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BTI Liggende mal</Template>
  <TotalTime>235</TotalTime>
  <Words>289</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vt:i4>
      </vt:variant>
    </vt:vector>
  </HeadingPairs>
  <TitlesOfParts>
    <vt:vector size="7" baseType="lpstr">
      <vt:lpstr>Arial</vt:lpstr>
      <vt:lpstr>Calibri</vt:lpstr>
      <vt:lpstr>Times New Roman</vt:lpstr>
      <vt:lpstr>Trebuchet MS</vt:lpstr>
      <vt:lpstr>Tw Cen MT</vt:lpstr>
      <vt:lpstr>Office-tema</vt:lpstr>
      <vt:lpstr>Innsats i BTI – Kartlegging ved helsestasjon/skulehelsetenesta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Innsats i BTI – Barnevern</dc:title>
  <dc:creator>Mone Nilsen</dc:creator>
  <cp:lastModifiedBy>Staupe, Gunnhild</cp:lastModifiedBy>
  <cp:revision>13</cp:revision>
  <dcterms:created xsi:type="dcterms:W3CDTF">2018-02-07T12:42:47Z</dcterms:created>
  <dcterms:modified xsi:type="dcterms:W3CDTF">2020-03-04T12:49:54Z</dcterms:modified>
</cp:coreProperties>
</file>