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</p:sldIdLst>
  <p:sldSz cx="6858000" cy="9906000" type="A4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0"/>
    <a:srgbClr val="0938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n stil, ingen rutenet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Ingen stil, tabellrutenet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/>
    <p:restoredTop sz="94662"/>
  </p:normalViewPr>
  <p:slideViewPr>
    <p:cSldViewPr snapToGrid="0" snapToObjects="1">
      <p:cViewPr>
        <p:scale>
          <a:sx n="98" d="100"/>
          <a:sy n="98" d="100"/>
        </p:scale>
        <p:origin x="1936" y="-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487" y="1082881"/>
            <a:ext cx="5065713" cy="968109"/>
          </a:xfrm>
        </p:spPr>
        <p:txBody>
          <a:bodyPr anchor="b">
            <a:normAutofit/>
          </a:bodyPr>
          <a:lstStyle>
            <a:lvl1pPr algn="l">
              <a:defRPr sz="25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2781300"/>
            <a:ext cx="5065713" cy="61409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/>
          </p:nvPr>
        </p:nvSpPr>
        <p:spPr>
          <a:xfrm>
            <a:off x="471487" y="1295400"/>
            <a:ext cx="5065713" cy="7626878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Aft>
                <a:spcPts val="500"/>
              </a:spcAft>
              <a:buNone/>
              <a:defRPr sz="900"/>
            </a:lvl1pPr>
            <a:lvl2pPr>
              <a:lnSpc>
                <a:spcPct val="120000"/>
              </a:lnSpc>
              <a:spcAft>
                <a:spcPts val="500"/>
              </a:spcAft>
              <a:defRPr sz="900"/>
            </a:lvl2pPr>
            <a:lvl3pPr>
              <a:lnSpc>
                <a:spcPct val="120000"/>
              </a:lnSpc>
              <a:spcAft>
                <a:spcPts val="500"/>
              </a:spcAft>
              <a:defRPr sz="900"/>
            </a:lvl3pPr>
            <a:lvl4pPr>
              <a:lnSpc>
                <a:spcPct val="120000"/>
              </a:lnSpc>
              <a:spcAft>
                <a:spcPts val="500"/>
              </a:spcAft>
              <a:defRPr sz="900"/>
            </a:lvl4pPr>
            <a:lvl5pPr>
              <a:lnSpc>
                <a:spcPct val="120000"/>
              </a:lnSpc>
              <a:spcAft>
                <a:spcPts val="500"/>
              </a:spcAft>
              <a:defRPr sz="900"/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6C9-2630-884D-9125-F9F21147876F}" type="datetimeFigureOut">
              <a:rPr lang="nb-NO" smtClean="0"/>
              <a:t>27.02.2020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1F9D1-67BB-5340-8EDA-DECB2854205C}" type="slidenum">
              <a:rPr lang="nb-NO" smtClean="0"/>
              <a:t>‹#›</a:t>
            </a:fld>
            <a:endParaRPr lang="nb-NO"/>
          </a:p>
        </p:txBody>
      </p:sp>
      <p:sp>
        <p:nvSpPr>
          <p:cNvPr id="12" name="Plassholder for tabell 11"/>
          <p:cNvSpPr>
            <a:spLocks noGrp="1"/>
          </p:cNvSpPr>
          <p:nvPr>
            <p:ph type="tbl" sz="quarter" idx="13"/>
          </p:nvPr>
        </p:nvSpPr>
        <p:spPr>
          <a:xfrm>
            <a:off x="471487" y="2204810"/>
            <a:ext cx="5915025" cy="6717468"/>
          </a:xfrm>
        </p:spPr>
        <p:txBody>
          <a:bodyPr/>
          <a:lstStyle/>
          <a:p>
            <a:r>
              <a:rPr lang="nb-NO" smtClean="0"/>
              <a:t>Klikk ikonet for å legge til en tabell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082881"/>
            <a:ext cx="5065711" cy="96810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781300"/>
            <a:ext cx="5065711" cy="6140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Tw Cen MT" charset="0"/>
                <a:ea typeface="Tw Cen MT" charset="0"/>
                <a:cs typeface="Tw Cen MT" charset="0"/>
              </a:defRPr>
            </a:lvl1pPr>
          </a:lstStyle>
          <a:p>
            <a:fld id="{272886C9-2630-884D-9125-F9F21147876F}" type="datetimeFigureOut">
              <a:rPr lang="nb-NO" smtClean="0"/>
              <a:pPr/>
              <a:t>27.02.2020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enlo" charset="0"/>
                <a:ea typeface="Menlo" charset="0"/>
                <a:cs typeface="Menlo" charset="0"/>
              </a:defRPr>
            </a:lvl1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71488" y="376578"/>
            <a:ext cx="381210" cy="552479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916198" y="406564"/>
            <a:ext cx="202184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 smtClean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BTI - verktøy</a:t>
            </a:r>
            <a:endParaRPr lang="nb-NO" sz="1500" dirty="0">
              <a:solidFill>
                <a:srgbClr val="003050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4843463" y="320210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b-NO"/>
            </a:defPPr>
            <a:lvl1pPr marL="0" algn="r" defTabSz="914400" rtl="0" eaLnBrk="1" latinLnBrk="0" hangingPunct="1">
              <a:defRPr sz="1500" kern="120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1F9D1-67BB-5340-8EDA-DECB2854205C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5260756" y="422328"/>
            <a:ext cx="112575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dirty="0" smtClean="0">
                <a:solidFill>
                  <a:srgbClr val="003050"/>
                </a:solidFill>
                <a:latin typeface="Trebuchet MS" charset="0"/>
                <a:ea typeface="Trebuchet MS" charset="0"/>
                <a:cs typeface="Trebuchet MS" charset="0"/>
              </a:rPr>
              <a:t>Side</a:t>
            </a:r>
            <a:endParaRPr lang="nb-NO" sz="1500" dirty="0">
              <a:solidFill>
                <a:srgbClr val="003050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00" kern="1200">
          <a:solidFill>
            <a:srgbClr val="003050"/>
          </a:solidFill>
          <a:latin typeface="Tw Cen MT" charset="0"/>
          <a:ea typeface="Tw Cen MT" charset="0"/>
          <a:cs typeface="Tw Cen MT" charset="0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tel 11"/>
          <p:cNvSpPr>
            <a:spLocks noGrp="1"/>
          </p:cNvSpPr>
          <p:nvPr>
            <p:ph type="ctrTitle"/>
          </p:nvPr>
        </p:nvSpPr>
        <p:spPr>
          <a:xfrm>
            <a:off x="471487" y="1082882"/>
            <a:ext cx="5065713" cy="519148"/>
          </a:xfrm>
        </p:spPr>
        <p:txBody>
          <a:bodyPr/>
          <a:lstStyle/>
          <a:p>
            <a:r>
              <a:rPr lang="nb-NO" dirty="0" err="1" smtClean="0"/>
              <a:t>Stafetthaldar</a:t>
            </a:r>
            <a:r>
              <a:rPr lang="nb-NO" dirty="0" smtClean="0"/>
              <a:t> sitt ansvar </a:t>
            </a:r>
            <a:endParaRPr lang="nb-NO" dirty="0"/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14"/>
          </p:nvPr>
        </p:nvSpPr>
        <p:spPr>
          <a:xfrm>
            <a:off x="471487" y="1602030"/>
            <a:ext cx="5065713" cy="7320248"/>
          </a:xfrm>
        </p:spPr>
        <p:txBody>
          <a:bodyPr/>
          <a:lstStyle/>
          <a:p>
            <a:r>
              <a:rPr lang="nb-NO" dirty="0" smtClean="0"/>
              <a:t>Formålet med stafettloggen er å sikra at det </a:t>
            </a:r>
            <a:r>
              <a:rPr lang="nb-NO" dirty="0" err="1" smtClean="0"/>
              <a:t>ikkje</a:t>
            </a:r>
            <a:r>
              <a:rPr lang="nb-NO" dirty="0" smtClean="0"/>
              <a:t> vert </a:t>
            </a:r>
            <a:r>
              <a:rPr lang="nb-NO" dirty="0" err="1" smtClean="0"/>
              <a:t>brot</a:t>
            </a:r>
            <a:r>
              <a:rPr lang="nb-NO" dirty="0" smtClean="0"/>
              <a:t> i </a:t>
            </a:r>
            <a:r>
              <a:rPr lang="nb-NO" dirty="0" err="1" smtClean="0"/>
              <a:t>hjelpetilbodet</a:t>
            </a:r>
            <a:r>
              <a:rPr lang="nb-NO" dirty="0" smtClean="0"/>
              <a:t> </a:t>
            </a:r>
            <a:r>
              <a:rPr lang="nb-NO" dirty="0" smtClean="0"/>
              <a:t>samt </a:t>
            </a:r>
            <a:r>
              <a:rPr lang="nb-NO" dirty="0" smtClean="0"/>
              <a:t>å </a:t>
            </a:r>
            <a:r>
              <a:rPr lang="nb-NO" dirty="0" smtClean="0"/>
              <a:t>samordna kommunen sitt </a:t>
            </a:r>
            <a:r>
              <a:rPr lang="nb-NO" dirty="0" err="1" smtClean="0"/>
              <a:t>tenestetilbod</a:t>
            </a:r>
            <a:r>
              <a:rPr lang="nb-NO" dirty="0" smtClean="0"/>
              <a:t>. Det </a:t>
            </a:r>
            <a:r>
              <a:rPr lang="nb-NO" dirty="0" err="1" smtClean="0"/>
              <a:t>inneber</a:t>
            </a:r>
            <a:r>
              <a:rPr lang="nb-NO" dirty="0" smtClean="0"/>
              <a:t> at loggen </a:t>
            </a:r>
            <a:r>
              <a:rPr lang="nb-NO" dirty="0" err="1" smtClean="0"/>
              <a:t>fylgjer</a:t>
            </a:r>
            <a:r>
              <a:rPr lang="nb-NO" dirty="0" smtClean="0"/>
              <a:t> </a:t>
            </a:r>
            <a:r>
              <a:rPr lang="nb-NO" dirty="0" err="1" smtClean="0"/>
              <a:t>brukaren</a:t>
            </a:r>
            <a:r>
              <a:rPr lang="nb-NO" dirty="0" smtClean="0"/>
              <a:t> uavhengig av kven som til ei kvar tid tilbyr </a:t>
            </a:r>
            <a:r>
              <a:rPr lang="nb-NO" dirty="0" err="1" smtClean="0"/>
              <a:t>tenester</a:t>
            </a:r>
            <a:r>
              <a:rPr lang="nb-NO" dirty="0" smtClean="0"/>
              <a:t>. I tilknytning til oppretting av </a:t>
            </a:r>
            <a:r>
              <a:rPr lang="nb-NO" dirty="0" err="1" smtClean="0"/>
              <a:t>ein</a:t>
            </a:r>
            <a:r>
              <a:rPr lang="nb-NO" dirty="0" smtClean="0"/>
              <a:t> stafettlogg, vert det </a:t>
            </a:r>
            <a:r>
              <a:rPr lang="nb-NO" dirty="0" err="1" smtClean="0"/>
              <a:t>utpeikt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stafetthaldar</a:t>
            </a:r>
            <a:r>
              <a:rPr lang="nb-NO" dirty="0" smtClean="0"/>
              <a:t>.</a:t>
            </a:r>
          </a:p>
          <a:p>
            <a:r>
              <a:rPr lang="nb-NO" b="1" u="sng" dirty="0" err="1" smtClean="0"/>
              <a:t>Stafetthaldar</a:t>
            </a:r>
            <a:endParaRPr lang="nb-NO" b="1" u="sng" dirty="0" smtClean="0"/>
          </a:p>
          <a:p>
            <a:r>
              <a:rPr lang="nb-NO" dirty="0"/>
              <a:t>D</a:t>
            </a:r>
            <a:r>
              <a:rPr lang="nb-NO" dirty="0" smtClean="0"/>
              <a:t>en som til ei kvar tid har koordineringsansvar for å </a:t>
            </a:r>
            <a:r>
              <a:rPr lang="nb-NO" dirty="0" err="1" smtClean="0"/>
              <a:t>fylgje</a:t>
            </a:r>
            <a:r>
              <a:rPr lang="nb-NO" dirty="0" smtClean="0"/>
              <a:t> opp barnet/eleven/ungdommen, vert </a:t>
            </a:r>
            <a:r>
              <a:rPr lang="nb-NO" dirty="0" err="1" smtClean="0"/>
              <a:t>utpeikt</a:t>
            </a:r>
            <a:r>
              <a:rPr lang="nb-NO" dirty="0" smtClean="0"/>
              <a:t> til 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stafetthaldar</a:t>
            </a:r>
            <a:r>
              <a:rPr lang="nb-NO" dirty="0" smtClean="0"/>
              <a:t>. Dette er </a:t>
            </a:r>
            <a:r>
              <a:rPr lang="nb-NO" dirty="0" err="1" smtClean="0"/>
              <a:t>oftast</a:t>
            </a:r>
            <a:r>
              <a:rPr lang="nb-NO" dirty="0" smtClean="0"/>
              <a:t> </a:t>
            </a:r>
            <a:r>
              <a:rPr lang="nb-NO" dirty="0" err="1" smtClean="0"/>
              <a:t>kontaktlærar</a:t>
            </a:r>
            <a:r>
              <a:rPr lang="nb-NO" dirty="0" smtClean="0"/>
              <a:t>, pedagogisk </a:t>
            </a:r>
            <a:r>
              <a:rPr lang="nb-NO" dirty="0" err="1" smtClean="0"/>
              <a:t>leiar</a:t>
            </a:r>
            <a:r>
              <a:rPr lang="nb-NO" dirty="0" smtClean="0"/>
              <a:t> eller </a:t>
            </a:r>
            <a:r>
              <a:rPr lang="nb-NO" dirty="0" err="1" smtClean="0"/>
              <a:t>helsesjukepleiar</a:t>
            </a:r>
            <a:r>
              <a:rPr lang="nb-NO" dirty="0" smtClean="0"/>
              <a:t> (om barnet </a:t>
            </a:r>
            <a:r>
              <a:rPr lang="nb-NO" dirty="0" err="1" smtClean="0"/>
              <a:t>ikkje</a:t>
            </a:r>
            <a:r>
              <a:rPr lang="nb-NO" dirty="0" smtClean="0"/>
              <a:t> går i barnehage). </a:t>
            </a:r>
          </a:p>
          <a:p>
            <a:r>
              <a:rPr lang="nb-NO" b="1" u="sng" dirty="0" err="1" smtClean="0"/>
              <a:t>Oppgåvene</a:t>
            </a:r>
            <a:r>
              <a:rPr lang="nb-NO" b="1" u="sng" dirty="0" smtClean="0"/>
              <a:t> kan </a:t>
            </a:r>
            <a:r>
              <a:rPr lang="nb-NO" b="1" u="sng" dirty="0" err="1" smtClean="0"/>
              <a:t>vere</a:t>
            </a:r>
            <a:r>
              <a:rPr lang="nb-NO" b="1" u="sng" dirty="0" smtClean="0"/>
              <a:t> å: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Koordinere den samla innsatsen for det </a:t>
            </a:r>
            <a:r>
              <a:rPr lang="nb-NO" dirty="0" err="1" smtClean="0"/>
              <a:t>einskilde</a:t>
            </a:r>
            <a:r>
              <a:rPr lang="nb-NO" dirty="0" smtClean="0"/>
              <a:t> barn/elev/ungdom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Innkalle </a:t>
            </a:r>
            <a:r>
              <a:rPr lang="nb-NO" dirty="0" smtClean="0"/>
              <a:t>til </a:t>
            </a:r>
            <a:r>
              <a:rPr lang="nb-NO" dirty="0" err="1" smtClean="0"/>
              <a:t>tverrfaglege</a:t>
            </a:r>
            <a:r>
              <a:rPr lang="nb-NO" dirty="0" smtClean="0"/>
              <a:t> samarbeids – og koordineringsmøter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err="1" smtClean="0"/>
              <a:t>Setje</a:t>
            </a:r>
            <a:r>
              <a:rPr lang="nb-NO" dirty="0" smtClean="0"/>
              <a:t> dagsorden for møtene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Innkalle til </a:t>
            </a:r>
            <a:r>
              <a:rPr lang="nb-NO" dirty="0" smtClean="0"/>
              <a:t>møter </a:t>
            </a:r>
            <a:r>
              <a:rPr lang="nb-NO" dirty="0" smtClean="0"/>
              <a:t>når det oppstår </a:t>
            </a:r>
            <a:r>
              <a:rPr lang="nb-NO" dirty="0" smtClean="0"/>
              <a:t>uforutsette/</a:t>
            </a:r>
            <a:r>
              <a:rPr lang="nb-NO" dirty="0" err="1" smtClean="0"/>
              <a:t>plutselege</a:t>
            </a:r>
            <a:r>
              <a:rPr lang="nb-NO" dirty="0" smtClean="0"/>
              <a:t> behov</a:t>
            </a:r>
            <a:endParaRPr lang="nb-NO" dirty="0" smtClean="0"/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Ha ansvar for å leie det </a:t>
            </a:r>
            <a:r>
              <a:rPr lang="nb-NO" dirty="0" err="1" smtClean="0"/>
              <a:t>tverrfaglege</a:t>
            </a:r>
            <a:r>
              <a:rPr lang="nb-NO" dirty="0" smtClean="0"/>
              <a:t> samarbeids- og koordineringsmøtene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Ha ansvar for å </a:t>
            </a:r>
            <a:r>
              <a:rPr lang="nb-NO" dirty="0" err="1" smtClean="0"/>
              <a:t>introdusera</a:t>
            </a:r>
            <a:r>
              <a:rPr lang="nb-NO" dirty="0" smtClean="0"/>
              <a:t> nye parter i samarbeidet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Ha ansvar for å gi beskjed til </a:t>
            </a:r>
            <a:r>
              <a:rPr lang="nb-NO" dirty="0" err="1" smtClean="0"/>
              <a:t>dei</a:t>
            </a:r>
            <a:r>
              <a:rPr lang="nb-NO" dirty="0" smtClean="0"/>
              <a:t> som </a:t>
            </a:r>
            <a:r>
              <a:rPr lang="nb-NO" dirty="0" err="1" smtClean="0"/>
              <a:t>ikkje</a:t>
            </a:r>
            <a:r>
              <a:rPr lang="nb-NO" dirty="0" smtClean="0"/>
              <a:t> lengre er nødvendige i innsatsen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Ha ansvar for å involvere barn og foreldre i det tverrfaglige samarbeidet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err="1" smtClean="0"/>
              <a:t>Fungera</a:t>
            </a:r>
            <a:r>
              <a:rPr lang="nb-NO" dirty="0" smtClean="0"/>
              <a:t> som sentral kontaktperson og koordinator</a:t>
            </a:r>
          </a:p>
          <a:p>
            <a:pPr marL="171450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nb-NO" dirty="0" smtClean="0"/>
              <a:t>Loggføre (eller ha ansvar for at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annan</a:t>
            </a:r>
            <a:r>
              <a:rPr lang="nb-NO" dirty="0" smtClean="0"/>
              <a:t> </a:t>
            </a:r>
            <a:r>
              <a:rPr lang="nb-NO" dirty="0" err="1" smtClean="0"/>
              <a:t>gjer</a:t>
            </a:r>
            <a:r>
              <a:rPr lang="nb-NO" dirty="0" smtClean="0"/>
              <a:t> det</a:t>
            </a:r>
            <a:r>
              <a:rPr lang="nb-NO" dirty="0" smtClean="0"/>
              <a:t>)</a:t>
            </a:r>
            <a:endParaRPr lang="nb-NO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="1" u="sng" dirty="0" err="1" smtClean="0"/>
              <a:t>Overgongar</a:t>
            </a:r>
            <a:r>
              <a:rPr lang="nb-NO" b="1" u="sng" dirty="0" smtClean="0"/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smtClean="0"/>
              <a:t>Logg kan </a:t>
            </a:r>
            <a:r>
              <a:rPr lang="nb-NO" dirty="0" err="1" smtClean="0"/>
              <a:t>overførast</a:t>
            </a:r>
            <a:r>
              <a:rPr lang="nb-NO" dirty="0" smtClean="0"/>
              <a:t> mellom </a:t>
            </a:r>
            <a:r>
              <a:rPr lang="nb-NO" dirty="0" err="1" smtClean="0"/>
              <a:t>avdelingar</a:t>
            </a:r>
            <a:r>
              <a:rPr lang="nb-NO" dirty="0" smtClean="0"/>
              <a:t>, </a:t>
            </a:r>
            <a:r>
              <a:rPr lang="nb-NO" dirty="0" err="1" smtClean="0"/>
              <a:t>einingar</a:t>
            </a:r>
            <a:r>
              <a:rPr lang="nb-NO" dirty="0" smtClean="0"/>
              <a:t> eller </a:t>
            </a:r>
            <a:r>
              <a:rPr lang="nb-NO" dirty="0" err="1" smtClean="0"/>
              <a:t>kommunar</a:t>
            </a:r>
            <a:r>
              <a:rPr lang="nb-NO" dirty="0" smtClean="0"/>
              <a:t> </a:t>
            </a:r>
            <a:r>
              <a:rPr lang="nb-NO" b="1" dirty="0" smtClean="0"/>
              <a:t>(men hugs samtykke!)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smtClean="0"/>
              <a:t>Ny barnehage/skule/</a:t>
            </a:r>
            <a:r>
              <a:rPr lang="nb-NO" dirty="0" err="1" smtClean="0"/>
              <a:t>teneste</a:t>
            </a:r>
            <a:r>
              <a:rPr lang="nb-NO" dirty="0" smtClean="0"/>
              <a:t> får </a:t>
            </a:r>
            <a:r>
              <a:rPr lang="nb-NO" dirty="0" err="1" smtClean="0"/>
              <a:t>tilgong</a:t>
            </a:r>
            <a:r>
              <a:rPr lang="nb-NO" dirty="0" smtClean="0"/>
              <a:t> til logg etter samtykke </a:t>
            </a:r>
            <a:r>
              <a:rPr lang="nb-NO" dirty="0" err="1" smtClean="0"/>
              <a:t>frå</a:t>
            </a:r>
            <a:r>
              <a:rPr lang="nb-NO" dirty="0" smtClean="0"/>
              <a:t> </a:t>
            </a:r>
            <a:r>
              <a:rPr lang="nb-NO" dirty="0" err="1" smtClean="0"/>
              <a:t>føresette</a:t>
            </a:r>
            <a:r>
              <a:rPr lang="nb-NO" dirty="0" smtClean="0"/>
              <a:t>/foreldre.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err="1" smtClean="0"/>
              <a:t>Leiar</a:t>
            </a:r>
            <a:r>
              <a:rPr lang="nb-NO" dirty="0" smtClean="0"/>
              <a:t> av </a:t>
            </a:r>
            <a:r>
              <a:rPr lang="nb-NO" dirty="0" err="1" smtClean="0"/>
              <a:t>tenesta</a:t>
            </a:r>
            <a:r>
              <a:rPr lang="nb-NO" dirty="0" smtClean="0"/>
              <a:t> er ansvarlig for at ny </a:t>
            </a:r>
            <a:r>
              <a:rPr lang="nb-NO" dirty="0" err="1" smtClean="0"/>
              <a:t>stafetthaldar</a:t>
            </a:r>
            <a:r>
              <a:rPr lang="nb-NO" dirty="0" smtClean="0"/>
              <a:t> overtar loggen. Ny </a:t>
            </a:r>
            <a:r>
              <a:rPr lang="nb-NO" dirty="0" err="1" smtClean="0"/>
              <a:t>teneste</a:t>
            </a:r>
            <a:r>
              <a:rPr lang="nb-NO" dirty="0" smtClean="0"/>
              <a:t> må </a:t>
            </a:r>
            <a:r>
              <a:rPr lang="nb-NO" dirty="0" err="1" smtClean="0"/>
              <a:t>informerast</a:t>
            </a:r>
            <a:r>
              <a:rPr lang="nb-NO" dirty="0" smtClean="0"/>
              <a:t> </a:t>
            </a:r>
            <a:r>
              <a:rPr lang="nb-NO" smtClean="0"/>
              <a:t>etter samtykke. </a:t>
            </a:r>
            <a:endParaRPr lang="nb-NO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86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nn-NO" b="1" u="sng" dirty="0" err="1" smtClean="0"/>
              <a:t>Oppmerksomhet</a:t>
            </a:r>
            <a:r>
              <a:rPr lang="nn-NO" b="1" u="sng" dirty="0" smtClean="0"/>
              <a:t>: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n-NO" dirty="0"/>
              <a:t>Ein </a:t>
            </a:r>
            <a:r>
              <a:rPr lang="nn-NO" dirty="0" err="1" smtClean="0"/>
              <a:t>oppmerksomhet</a:t>
            </a:r>
            <a:r>
              <a:rPr lang="nn-NO" dirty="0" smtClean="0"/>
              <a:t> </a:t>
            </a:r>
            <a:r>
              <a:rPr lang="nn-NO" dirty="0"/>
              <a:t>kan ha mange tiltak, men berre eit om gongen for kvar </a:t>
            </a:r>
            <a:r>
              <a:rPr lang="nn-NO" dirty="0" smtClean="0"/>
              <a:t>aktør.</a:t>
            </a:r>
            <a:endParaRPr lang="nn-NO" dirty="0"/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nn-NO" dirty="0" smtClean="0"/>
              <a:t>TIPS! Bruk </a:t>
            </a:r>
            <a:r>
              <a:rPr lang="nn-NO" dirty="0"/>
              <a:t>tid på å analysera, kva er hindringa</a:t>
            </a:r>
            <a:r>
              <a:rPr lang="nn-NO" dirty="0" smtClean="0"/>
              <a:t>? Gjennomfør gjerne kontekstmodellen/pedagogisk analyse. Konkretiser utfordringa/</a:t>
            </a:r>
            <a:r>
              <a:rPr lang="nn-NO" dirty="0" err="1" smtClean="0"/>
              <a:t>oppmerksomheten</a:t>
            </a:r>
            <a:r>
              <a:rPr lang="nn-NO" dirty="0" smtClean="0"/>
              <a:t>. Skaff oversikt </a:t>
            </a:r>
            <a:r>
              <a:rPr lang="nn-NO" dirty="0"/>
              <a:t>over oppretthaldande faktorar for denne </a:t>
            </a:r>
            <a:r>
              <a:rPr lang="nn-NO" dirty="0" err="1"/>
              <a:t>oppmerksomheten</a:t>
            </a:r>
            <a:r>
              <a:rPr lang="nn-NO" dirty="0"/>
              <a:t> som førebuing til utarbeiding av mål og tiltak. </a:t>
            </a:r>
            <a:r>
              <a:rPr lang="nn-NO" dirty="0" smtClean="0"/>
              <a:t>Gjer </a:t>
            </a:r>
            <a:r>
              <a:rPr lang="nn-NO" dirty="0"/>
              <a:t>dette saman med kollegaer/team/gruppe og/eller foreldre. </a:t>
            </a:r>
            <a:endParaRPr lang="nn-NO" b="1" u="sng" dirty="0" smtClean="0"/>
          </a:p>
          <a:p>
            <a:r>
              <a:rPr lang="nn-NO" b="1" u="sng" dirty="0" smtClean="0"/>
              <a:t>Mål: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b="1" dirty="0" smtClean="0"/>
              <a:t>Mål:  </a:t>
            </a:r>
            <a:r>
              <a:rPr lang="nn-NO" dirty="0" smtClean="0"/>
              <a:t>Kjenneteikn på </a:t>
            </a:r>
            <a:r>
              <a:rPr lang="nn-NO" dirty="0" err="1" smtClean="0"/>
              <a:t>måloppnåing</a:t>
            </a:r>
            <a:r>
              <a:rPr lang="nn-NO" dirty="0" smtClean="0"/>
              <a:t> – Målet skildrar kva barnet gjer etter tiltak er gjennomført, eks. «Per leikar rolleleik med eitt anna barn i min. 15. minutt». </a:t>
            </a:r>
            <a:endParaRPr lang="nn-NO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dirty="0" err="1" smtClean="0"/>
              <a:t>Velg</a:t>
            </a:r>
            <a:r>
              <a:rPr lang="nn-NO" dirty="0" smtClean="0"/>
              <a:t> eit konkret, presist og målbart mål om gongen. Det skal vere mogeleg å kontrollere, vurdere om målet er nådd.</a:t>
            </a:r>
          </a:p>
          <a:p>
            <a:r>
              <a:rPr lang="nn-NO" b="1" u="sng" dirty="0" smtClean="0"/>
              <a:t>Tiltak: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n-NO" dirty="0" smtClean="0"/>
              <a:t>Eit tiltak skildrar KVA ein gjer for at målet skal nås. (eks: Skoggruppe, leikegruppe, spillegruppe m.m.)</a:t>
            </a:r>
            <a:endParaRPr lang="nn-NO" dirty="0"/>
          </a:p>
          <a:p>
            <a:pPr marL="171450" indent="-171450">
              <a:buFontTx/>
              <a:buChar char="-"/>
            </a:pPr>
            <a:r>
              <a:rPr lang="nn-NO" dirty="0" smtClean="0"/>
              <a:t>Ha tiltak i tenesta barnet er knytt til.</a:t>
            </a:r>
            <a:endParaRPr lang="nn-NO" dirty="0"/>
          </a:p>
          <a:p>
            <a:pPr marL="171450" indent="-171450">
              <a:buFontTx/>
              <a:buChar char="-"/>
            </a:pPr>
            <a:r>
              <a:rPr lang="nn-NO" dirty="0" smtClean="0"/>
              <a:t>Ha tiltak i heimen </a:t>
            </a:r>
            <a:r>
              <a:rPr lang="nn-NO" dirty="0"/>
              <a:t>– det skal alltid vere eit tiltak som </a:t>
            </a:r>
            <a:r>
              <a:rPr lang="nn-NO" dirty="0" smtClean="0"/>
              <a:t>heimen har </a:t>
            </a:r>
            <a:r>
              <a:rPr lang="nn-NO" dirty="0"/>
              <a:t>ansvar for tilsvarande det som er i barnehagen/skulen/tenesta. (</a:t>
            </a:r>
            <a:r>
              <a:rPr lang="nn-NO" dirty="0" err="1"/>
              <a:t>evt</a:t>
            </a:r>
            <a:r>
              <a:rPr lang="nn-NO" dirty="0"/>
              <a:t>. eit tiltak der eleven har </a:t>
            </a:r>
            <a:r>
              <a:rPr lang="nn-NO" dirty="0" smtClean="0"/>
              <a:t>ansvar, </a:t>
            </a:r>
            <a:r>
              <a:rPr lang="nn-NO" dirty="0"/>
              <a:t>om mogeleg</a:t>
            </a:r>
            <a:r>
              <a:rPr lang="nn-NO" dirty="0" smtClean="0"/>
              <a:t>).</a:t>
            </a:r>
          </a:p>
          <a:p>
            <a:pPr marL="171450" indent="-171450">
              <a:buFontTx/>
              <a:buChar char="-"/>
            </a:pPr>
            <a:r>
              <a:rPr lang="nn-NO" dirty="0" err="1" smtClean="0"/>
              <a:t>Foreldrene</a:t>
            </a:r>
            <a:r>
              <a:rPr lang="nn-NO" dirty="0" smtClean="0"/>
              <a:t> </a:t>
            </a:r>
            <a:r>
              <a:rPr lang="nn-NO" dirty="0"/>
              <a:t>er sjølv med på å formulera tiltaket. </a:t>
            </a:r>
          </a:p>
          <a:p>
            <a:pPr marL="171450" indent="-171450">
              <a:buFontTx/>
              <a:buChar char="-"/>
            </a:pPr>
            <a:r>
              <a:rPr lang="nn-NO" dirty="0"/>
              <a:t>Varigheten </a:t>
            </a:r>
            <a:r>
              <a:rPr lang="nn-NO" dirty="0" smtClean="0"/>
              <a:t>av </a:t>
            </a:r>
            <a:r>
              <a:rPr lang="nn-NO" dirty="0"/>
              <a:t>eit tiltak vil variere alt etter innhald. Nokre tiltak vil vere av kort varighet, mens andre lengre. Tiltak bør evaluerast med jamne mellomrom for å korrigera eller avslutta dei. (ein til to månader kan vere passande). </a:t>
            </a:r>
          </a:p>
          <a:p>
            <a:r>
              <a:rPr lang="nn-NO" b="1" u="sng" dirty="0"/>
              <a:t>Evaluering av tiltak:</a:t>
            </a:r>
          </a:p>
          <a:p>
            <a:pPr marL="171450" indent="-171450">
              <a:buFontTx/>
              <a:buChar char="-"/>
            </a:pPr>
            <a:r>
              <a:rPr lang="nn-NO" dirty="0"/>
              <a:t>Tiltak skal alltid evaluerast i samarbeid med aktørane som har aktive tiltak, oftast føresette og tenesta. Evaluering kan vere i møte eller pr. telefon. </a:t>
            </a:r>
          </a:p>
          <a:p>
            <a:r>
              <a:rPr lang="nn-NO" b="1" u="sng" dirty="0" smtClean="0"/>
              <a:t>Lysglimt:</a:t>
            </a:r>
          </a:p>
          <a:p>
            <a:pPr marL="171450" indent="-171450">
              <a:buFontTx/>
              <a:buChar char="-"/>
            </a:pPr>
            <a:r>
              <a:rPr lang="nn-NO" dirty="0" smtClean="0"/>
              <a:t>Alle </a:t>
            </a:r>
            <a:r>
              <a:rPr lang="nn-NO" dirty="0"/>
              <a:t>(foreldre, aktørar og stafetthaldar) kan skrive inn lysglimt.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nn-NO" dirty="0" smtClean="0"/>
          </a:p>
          <a:p>
            <a:endParaRPr lang="nn-NO" dirty="0" smtClean="0"/>
          </a:p>
        </p:txBody>
      </p:sp>
    </p:spTree>
    <p:extLst>
      <p:ext uri="{BB962C8B-B14F-4D97-AF65-F5344CB8AC3E}">
        <p14:creationId xmlns:p14="http://schemas.microsoft.com/office/powerpoint/2010/main" val="3864917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n-NO" b="1" u="sng" dirty="0" smtClean="0"/>
              <a:t>Språket </a:t>
            </a:r>
            <a:r>
              <a:rPr lang="nn-NO" b="1" u="sng" dirty="0"/>
              <a:t>i stafettloggen:</a:t>
            </a:r>
          </a:p>
          <a:p>
            <a:pPr marL="171450" indent="-171450">
              <a:buFontTx/>
              <a:buChar char="-"/>
            </a:pPr>
            <a:r>
              <a:rPr lang="nn-NO" dirty="0"/>
              <a:t>- Skriv enkelt, </a:t>
            </a:r>
            <a:r>
              <a:rPr lang="nn-NO" dirty="0" smtClean="0"/>
              <a:t>tydelig</a:t>
            </a:r>
            <a:r>
              <a:rPr lang="nn-NO" dirty="0"/>
              <a:t>, konkret og positivt</a:t>
            </a:r>
          </a:p>
          <a:p>
            <a:pPr marL="171450" indent="-171450">
              <a:buFontTx/>
              <a:buChar char="-"/>
            </a:pPr>
            <a:r>
              <a:rPr lang="nn-NO" dirty="0"/>
              <a:t>Ver presis når det gjeld kven som skal gjere dei ulike tiltaka. Ikkje bruk «man», bruk heller stillingstittel, namn eller familierelasjon</a:t>
            </a:r>
          </a:p>
          <a:p>
            <a:pPr marL="171450" indent="-171450">
              <a:buFontTx/>
              <a:buChar char="-"/>
            </a:pPr>
            <a:r>
              <a:rPr lang="nn-NO" dirty="0"/>
              <a:t>Gjer </a:t>
            </a:r>
            <a:r>
              <a:rPr lang="nn-NO" dirty="0" smtClean="0"/>
              <a:t>teksten </a:t>
            </a:r>
            <a:r>
              <a:rPr lang="nn-NO" dirty="0"/>
              <a:t>aktiv. Bruk </a:t>
            </a:r>
            <a:r>
              <a:rPr lang="nn-NO" dirty="0" smtClean="0"/>
              <a:t>f.eks</a:t>
            </a:r>
            <a:r>
              <a:rPr lang="nn-NO" dirty="0"/>
              <a:t>. «eleven ringer» eller «legen </a:t>
            </a:r>
            <a:r>
              <a:rPr lang="nn-NO" dirty="0" smtClean="0"/>
              <a:t>undersøker</a:t>
            </a:r>
            <a:r>
              <a:rPr lang="nn-NO" dirty="0"/>
              <a:t>» i staden for «det </a:t>
            </a:r>
            <a:r>
              <a:rPr lang="nn-NO" dirty="0" smtClean="0"/>
              <a:t>ringes/</a:t>
            </a:r>
            <a:r>
              <a:rPr lang="nn-NO" dirty="0" err="1" smtClean="0"/>
              <a:t>undersøkes</a:t>
            </a:r>
            <a:r>
              <a:rPr lang="nn-NO" dirty="0"/>
              <a:t>».</a:t>
            </a:r>
          </a:p>
          <a:p>
            <a:pPr marL="171450" indent="-171450">
              <a:buFontTx/>
              <a:buChar char="-"/>
            </a:pPr>
            <a:r>
              <a:rPr lang="nn-NO" dirty="0"/>
              <a:t>Ver presis med omsyn til tid, dag eller periode. Ikkje skriv «snarast», «i rimelig omfang» eller «i den grad det er...». Skriv presist og kor ofte.</a:t>
            </a:r>
          </a:p>
          <a:p>
            <a:pPr marL="171450" indent="-171450">
              <a:buFontTx/>
              <a:buChar char="-"/>
            </a:pPr>
            <a:r>
              <a:rPr lang="nn-NO" dirty="0"/>
              <a:t>Unngå forkortingar, skriv heile ord.</a:t>
            </a:r>
          </a:p>
          <a:p>
            <a:pPr marL="171450" indent="-171450">
              <a:buFontTx/>
              <a:buChar char="-"/>
            </a:pPr>
            <a:r>
              <a:rPr lang="nn-NO" dirty="0"/>
              <a:t>Les alltid </a:t>
            </a:r>
            <a:r>
              <a:rPr lang="nn-NO" dirty="0" smtClean="0"/>
              <a:t>korrektur.</a:t>
            </a:r>
          </a:p>
          <a:p>
            <a:r>
              <a:rPr lang="nn-NO" b="1" u="sng" dirty="0"/>
              <a:t>Arkivering:</a:t>
            </a:r>
          </a:p>
          <a:p>
            <a:pPr marL="171450" indent="-171450">
              <a:buFontTx/>
              <a:buChar char="-"/>
            </a:pPr>
            <a:r>
              <a:rPr lang="nn-NO" dirty="0" smtClean="0"/>
              <a:t>Ingen </a:t>
            </a:r>
            <a:r>
              <a:rPr lang="nn-NO" dirty="0" err="1" smtClean="0"/>
              <a:t>arkivering</a:t>
            </a:r>
            <a:r>
              <a:rPr lang="nn-NO" dirty="0" smtClean="0"/>
              <a:t> når loggen er aktiv, utanom fylgjande:</a:t>
            </a:r>
          </a:p>
          <a:p>
            <a:pPr marL="685800" lvl="1">
              <a:buFontTx/>
              <a:buChar char="-"/>
            </a:pPr>
            <a:r>
              <a:rPr lang="nn-NO" dirty="0" smtClean="0"/>
              <a:t>Det </a:t>
            </a:r>
            <a:r>
              <a:rPr lang="nn-NO" dirty="0"/>
              <a:t>tas PDF utskrift kvart år (ved barnehageåret/skuleårets slutt</a:t>
            </a:r>
            <a:r>
              <a:rPr lang="nn-NO" dirty="0" smtClean="0"/>
              <a:t>) som vert arkivert i barnets mappe</a:t>
            </a:r>
          </a:p>
          <a:p>
            <a:pPr marL="685800" lvl="1">
              <a:buFontTx/>
              <a:buChar char="-"/>
            </a:pPr>
            <a:r>
              <a:rPr lang="nn-NO" dirty="0" smtClean="0"/>
              <a:t>Ved overgang/bytte mellom tenester, helse, barnehage, skule  </a:t>
            </a:r>
          </a:p>
          <a:p>
            <a:pPr marL="685800" lvl="1">
              <a:buFontTx/>
              <a:buChar char="-"/>
            </a:pPr>
            <a:r>
              <a:rPr lang="nn-NO" dirty="0" smtClean="0"/>
              <a:t>Skifte av stafetthaldar</a:t>
            </a:r>
          </a:p>
          <a:p>
            <a:pPr marL="685800" lvl="1">
              <a:buFontTx/>
              <a:buChar char="-"/>
            </a:pPr>
            <a:r>
              <a:rPr lang="nn-NO" dirty="0" smtClean="0"/>
              <a:t>Dersom samtykke vert trekt</a:t>
            </a:r>
          </a:p>
          <a:p>
            <a:pPr marL="685800" lvl="1">
              <a:buFontTx/>
              <a:buChar char="-"/>
            </a:pPr>
            <a:r>
              <a:rPr lang="nn-NO" dirty="0"/>
              <a:t>V</a:t>
            </a:r>
            <a:r>
              <a:rPr lang="nn-NO" dirty="0" smtClean="0"/>
              <a:t>ed </a:t>
            </a:r>
            <a:r>
              <a:rPr lang="nn-NO" dirty="0"/>
              <a:t>avslutning av logg </a:t>
            </a:r>
            <a:endParaRPr lang="nn-NO" dirty="0" smtClean="0"/>
          </a:p>
          <a:p>
            <a:r>
              <a:rPr lang="nn-NO" dirty="0" smtClean="0"/>
              <a:t>Utskrift </a:t>
            </a:r>
            <a:r>
              <a:rPr lang="nn-NO" dirty="0"/>
              <a:t>vert lagra i barnets/elevens mappe </a:t>
            </a:r>
            <a:r>
              <a:rPr lang="nn-NO" dirty="0" smtClean="0"/>
              <a:t>for å dokumentere </a:t>
            </a:r>
            <a:r>
              <a:rPr lang="nn-NO" dirty="0" err="1" smtClean="0"/>
              <a:t>iverksatte</a:t>
            </a:r>
            <a:r>
              <a:rPr lang="nn-NO" dirty="0" smtClean="0"/>
              <a:t> tiltak (jf</a:t>
            </a:r>
            <a:r>
              <a:rPr lang="nn-NO" dirty="0"/>
              <a:t>. Arkivlov). Leiar er ansvarleg for at dette skjer. </a:t>
            </a:r>
          </a:p>
          <a:p>
            <a:pPr marL="171450" indent="-171450">
              <a:buFontTx/>
              <a:buChar char="-"/>
            </a:pPr>
            <a:endParaRPr lang="nn-NO" dirty="0"/>
          </a:p>
          <a:p>
            <a:pPr marL="171450" indent="-171450">
              <a:buFontTx/>
              <a:buChar char="-"/>
            </a:pPr>
            <a:endParaRPr lang="nn-NO" dirty="0" smtClean="0"/>
          </a:p>
          <a:p>
            <a:pPr marL="171450" indent="-171450">
              <a:buFontTx/>
              <a:buChar char="-"/>
            </a:pP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625305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TI Maloppsett" id="{ECA64027-9615-DC41-93B2-6191900120D7}" vid="{F1436735-5652-3445-A0CC-37F2B22EBF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BTI Maloppsett</Template>
  <TotalTime>128</TotalTime>
  <Words>707</Words>
  <Application>Microsoft Office PowerPoint</Application>
  <PresentationFormat>A4 (210 x 297 mm)</PresentationFormat>
  <Paragraphs>51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8" baseType="lpstr">
      <vt:lpstr>Arial</vt:lpstr>
      <vt:lpstr>Menlo</vt:lpstr>
      <vt:lpstr>Trebuchet MS</vt:lpstr>
      <vt:lpstr>Tw Cen MT</vt:lpstr>
      <vt:lpstr>Office-tema</vt:lpstr>
      <vt:lpstr>Stafetthaldar sitt ansvar </vt:lpstr>
      <vt:lpstr>PowerPoint-presentasjon</vt:lpstr>
      <vt:lpstr>PowerPoint-presentasjon</vt:lpstr>
    </vt:vector>
  </TitlesOfParts>
  <Company>Sveio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Staupe, Gunnhild</dc:creator>
  <cp:lastModifiedBy>Staupe, Gunnhild</cp:lastModifiedBy>
  <cp:revision>17</cp:revision>
  <dcterms:created xsi:type="dcterms:W3CDTF">2019-11-19T19:36:35Z</dcterms:created>
  <dcterms:modified xsi:type="dcterms:W3CDTF">2020-02-27T14:32:37Z</dcterms:modified>
</cp:coreProperties>
</file>